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6756" y="1039326"/>
            <a:ext cx="9448800" cy="1825096"/>
          </a:xfrm>
        </p:spPr>
        <p:txBody>
          <a:bodyPr/>
          <a:lstStyle/>
          <a:p>
            <a:r>
              <a:rPr lang="en-US" b="1" dirty="0" smtClean="0"/>
              <a:t>Motivating the unmotivated student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7365" y="3340098"/>
            <a:ext cx="11044333" cy="285097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3200" b="1" dirty="0" smtClean="0"/>
              <a:t>David Ackerman and Cindy Campbell</a:t>
            </a:r>
          </a:p>
          <a:p>
            <a:pPr>
              <a:lnSpc>
                <a:spcPct val="120000"/>
              </a:lnSpc>
            </a:pPr>
            <a:r>
              <a:rPr lang="en-US" sz="3200" b="1" dirty="0" smtClean="0"/>
              <a:t>Coastal Georgia Comprehensive Academy</a:t>
            </a:r>
          </a:p>
          <a:p>
            <a:pPr>
              <a:lnSpc>
                <a:spcPct val="120000"/>
              </a:lnSpc>
            </a:pPr>
            <a:r>
              <a:rPr lang="en-US" sz="3200" b="1" dirty="0" smtClean="0"/>
              <a:t>Savannah, Georgia </a:t>
            </a:r>
            <a:endParaRPr lang="en-US" sz="32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74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685" y="2140091"/>
            <a:ext cx="10322011" cy="2160059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Proximity control and non-verbal cues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10434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2469605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4  to  1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5268968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4065" y="2453130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 smtClean="0"/>
              <a:t>Planned ignoring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4077711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217" y="2502557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 smtClean="0"/>
              <a:t>humor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429308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022" y="2337800"/>
            <a:ext cx="10527956" cy="1293028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Teacher – co-teacher dialogue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09259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325" y="418799"/>
            <a:ext cx="11088129" cy="129302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scenarios</a:t>
            </a:r>
            <a:endParaRPr lang="en-US" sz="6000" dirty="0"/>
          </a:p>
        </p:txBody>
      </p:sp>
      <p:sp>
        <p:nvSpPr>
          <p:cNvPr id="4" name="Rectangle 3"/>
          <p:cNvSpPr/>
          <p:nvPr/>
        </p:nvSpPr>
        <p:spPr>
          <a:xfrm>
            <a:off x="626075" y="1898638"/>
            <a:ext cx="105444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#1 – A student puts his head down on his desk.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601361" y="2902976"/>
            <a:ext cx="11277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white"/>
                </a:solidFill>
              </a:rPr>
              <a:t>#2 </a:t>
            </a:r>
            <a:r>
              <a:rPr lang="en-US" sz="3600" b="1" dirty="0">
                <a:solidFill>
                  <a:prstClr val="white"/>
                </a:solidFill>
              </a:rPr>
              <a:t>– A student </a:t>
            </a:r>
            <a:r>
              <a:rPr lang="en-US" sz="3600" b="1" dirty="0" smtClean="0">
                <a:solidFill>
                  <a:prstClr val="white"/>
                </a:solidFill>
              </a:rPr>
              <a:t>is talking to another student during   </a:t>
            </a:r>
          </a:p>
          <a:p>
            <a:pPr lvl="0"/>
            <a:r>
              <a:rPr lang="en-US" sz="3600" b="1" dirty="0" smtClean="0">
                <a:solidFill>
                  <a:prstClr val="white"/>
                </a:solidFill>
              </a:rPr>
              <a:t>        instruction. 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6074" y="4237507"/>
            <a:ext cx="112281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 smtClean="0">
                <a:solidFill>
                  <a:prstClr val="white"/>
                </a:solidFill>
              </a:rPr>
              <a:t>#3 </a:t>
            </a:r>
            <a:r>
              <a:rPr lang="en-US" sz="3600" b="1" dirty="0">
                <a:solidFill>
                  <a:prstClr val="white"/>
                </a:solidFill>
              </a:rPr>
              <a:t>– A student </a:t>
            </a:r>
            <a:r>
              <a:rPr lang="en-US" sz="3600" b="1" dirty="0" smtClean="0">
                <a:solidFill>
                  <a:prstClr val="white"/>
                </a:solidFill>
              </a:rPr>
              <a:t>comes in looking angry and tired. 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6074" y="5294454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600" b="1" dirty="0" smtClean="0">
                <a:solidFill>
                  <a:prstClr val="white"/>
                </a:solidFill>
              </a:rPr>
              <a:t>#4  </a:t>
            </a:r>
            <a:r>
              <a:rPr lang="en-US" sz="3600" b="1" dirty="0">
                <a:solidFill>
                  <a:prstClr val="white"/>
                </a:solidFill>
              </a:rPr>
              <a:t>– </a:t>
            </a:r>
            <a:r>
              <a:rPr lang="en-US" sz="3600" b="1" dirty="0" smtClean="0">
                <a:solidFill>
                  <a:prstClr val="white"/>
                </a:solidFill>
              </a:rPr>
              <a:t>Audience Choice</a:t>
            </a:r>
            <a:endParaRPr lang="en-US" sz="36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8231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270" y="2387227"/>
            <a:ext cx="10904838" cy="1293028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>
                <a:latin typeface="AR CENA" panose="02000000000000000000" pitchFamily="2" charset="0"/>
              </a:rPr>
              <a:t>CGCAtogo.com</a:t>
            </a:r>
            <a:endParaRPr lang="en-US" sz="11500" dirty="0">
              <a:latin typeface="AR CEN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184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-503339" y="1400264"/>
            <a:ext cx="12091332" cy="18211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5600" b="1" cap="none" dirty="0" smtClean="0"/>
              <a:t>Why are students unmotivated? </a:t>
            </a:r>
            <a:endParaRPr lang="en-US" sz="5600" b="1" cap="none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22263" y="3684079"/>
            <a:ext cx="10991182" cy="21211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cap="none" dirty="0" smtClean="0"/>
              <a:t>Our focus today is on two reasons students may be unmotivated and what </a:t>
            </a:r>
          </a:p>
          <a:p>
            <a:r>
              <a:rPr lang="en-US" cap="none" dirty="0" smtClean="0"/>
              <a:t>you can do about it. </a:t>
            </a:r>
            <a:endParaRPr lang="en-US" cap="none" dirty="0"/>
          </a:p>
        </p:txBody>
      </p:sp>
    </p:spTree>
    <p:extLst>
      <p:ext uri="{BB962C8B-B14F-4D97-AF65-F5344CB8AC3E}">
        <p14:creationId xmlns:p14="http://schemas.microsoft.com/office/powerpoint/2010/main" val="168886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0215" y="970544"/>
            <a:ext cx="10202582" cy="181036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b="1" cap="none" dirty="0"/>
              <a:t>The student is unmotivated because classroom instruction does not engage. 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-193400" y="3488566"/>
            <a:ext cx="11669085" cy="2480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none" dirty="0" smtClean="0"/>
              <a:t>The student is unmotivated because he </a:t>
            </a:r>
          </a:p>
          <a:p>
            <a:r>
              <a:rPr lang="en-US" b="1" cap="none" dirty="0" smtClean="0"/>
              <a:t>or she lacks a positive relationship </a:t>
            </a:r>
          </a:p>
          <a:p>
            <a:r>
              <a:rPr lang="en-US" b="1" cap="none" dirty="0" smtClean="0"/>
              <a:t>with the teacher.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63464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042" y="1546966"/>
            <a:ext cx="10276703" cy="2926179"/>
          </a:xfrm>
        </p:spPr>
        <p:txBody>
          <a:bodyPr>
            <a:normAutofit/>
          </a:bodyPr>
          <a:lstStyle/>
          <a:p>
            <a:r>
              <a:rPr lang="en-US" sz="5300" b="1" cap="none" dirty="0"/>
              <a:t>The student is unmotivated because classroom instruction does not engage</a:t>
            </a:r>
            <a:r>
              <a:rPr lang="en-US" b="1" cap="none" dirty="0"/>
              <a:t>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99953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1798" y="1081484"/>
            <a:ext cx="7637951" cy="1137510"/>
          </a:xfrm>
        </p:spPr>
        <p:txBody>
          <a:bodyPr>
            <a:normAutofit fontScale="90000"/>
          </a:bodyPr>
          <a:lstStyle/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5300" b="1" cap="none" dirty="0" smtClean="0"/>
              <a:t>Show enthusiasm ! </a:t>
            </a:r>
            <a:br>
              <a:rPr lang="en-US" sz="5300" b="1" cap="none" dirty="0" smtClean="0"/>
            </a:br>
            <a:endParaRPr lang="en-US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81798" y="1861603"/>
            <a:ext cx="9399641" cy="11375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1" cap="none" dirty="0" smtClean="0"/>
              <a:t>Capture them at the outset ! </a:t>
            </a:r>
            <a:br>
              <a:rPr lang="en-US" sz="4800" b="1" cap="none" dirty="0" smtClean="0"/>
            </a:br>
            <a:endParaRPr lang="en-US" sz="36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840521" y="5243389"/>
            <a:ext cx="9771552" cy="10646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4800" b="1" cap="none" dirty="0" smtClean="0"/>
              <a:t>Offer choices for assessment. </a:t>
            </a:r>
            <a:endParaRPr lang="en-US" sz="4800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40521" y="4034811"/>
            <a:ext cx="7637951" cy="116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5300" b="1" cap="none" dirty="0" smtClean="0"/>
              <a:t>Relevant – Real World.</a:t>
            </a:r>
            <a:br>
              <a:rPr lang="en-US" sz="5300" b="1" cap="none" dirty="0" smtClean="0"/>
            </a:br>
            <a:endParaRPr lang="en-US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81798" y="3254692"/>
            <a:ext cx="10954400" cy="1161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US" sz="5300" b="1" cap="none" dirty="0" smtClean="0"/>
              <a:t>High interest topics &amp; activities.</a:t>
            </a:r>
            <a:br>
              <a:rPr lang="en-US" sz="5300" b="1" cap="none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2932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133317" y="1131674"/>
            <a:ext cx="11315842" cy="4540795"/>
          </a:xfrm>
        </p:spPr>
        <p:txBody>
          <a:bodyPr>
            <a:normAutofit/>
          </a:bodyPr>
          <a:lstStyle/>
          <a:p>
            <a:r>
              <a:rPr lang="en-US" sz="5300" b="1" cap="none" dirty="0"/>
              <a:t>The student is </a:t>
            </a:r>
            <a:r>
              <a:rPr lang="en-US" sz="5300" b="1" cap="none" dirty="0" smtClean="0"/>
              <a:t>unmotivated because he or </a:t>
            </a:r>
            <a:r>
              <a:rPr lang="en-US" sz="5300" b="1" cap="none" dirty="0"/>
              <a:t>she lacks </a:t>
            </a:r>
            <a:r>
              <a:rPr lang="en-US" sz="5300" b="1" cap="none" dirty="0" smtClean="0"/>
              <a:t/>
            </a:r>
            <a:br>
              <a:rPr lang="en-US" sz="5300" b="1" cap="none" dirty="0" smtClean="0"/>
            </a:br>
            <a:r>
              <a:rPr lang="en-US" sz="5300" b="1" cap="none" dirty="0" smtClean="0"/>
              <a:t>a positive relationship </a:t>
            </a:r>
            <a:r>
              <a:rPr lang="en-US" sz="5300" b="1" cap="none" dirty="0"/>
              <a:t/>
            </a:r>
            <a:br>
              <a:rPr lang="en-US" sz="5300" b="1" cap="none" dirty="0"/>
            </a:br>
            <a:r>
              <a:rPr lang="en-US" sz="5300" b="1" cap="none" dirty="0"/>
              <a:t>with the teacher. </a:t>
            </a:r>
            <a:endParaRPr lang="en-US" sz="5300" b="1" dirty="0"/>
          </a:p>
        </p:txBody>
      </p:sp>
    </p:spTree>
    <p:extLst>
      <p:ext uri="{BB962C8B-B14F-4D97-AF65-F5344CB8AC3E}">
        <p14:creationId xmlns:p14="http://schemas.microsoft.com/office/powerpoint/2010/main" val="267606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853" y="2650837"/>
            <a:ext cx="10202562" cy="3931196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n-US" sz="6600" b="1" dirty="0" smtClean="0"/>
              <a:t>Positive Behavior interventions and supports</a:t>
            </a:r>
            <a:br>
              <a:rPr lang="en-US" sz="6600" b="1" dirty="0" smtClean="0"/>
            </a:br>
            <a:endParaRPr lang="en-US" sz="6600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75502" y="892057"/>
            <a:ext cx="10202562" cy="1445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8000" b="1" dirty="0" smtClean="0"/>
              <a:t>PBIS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77371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6648" y="2117125"/>
            <a:ext cx="1103870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How do we maintain positive relationships with students who present continual behavioral challenges?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783551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902" y="2541955"/>
            <a:ext cx="10370195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0607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81</TotalTime>
  <Words>193</Words>
  <Application>Microsoft Office PowerPoint</Application>
  <PresentationFormat>Widescreen</PresentationFormat>
  <Paragraphs>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 CENA</vt:lpstr>
      <vt:lpstr>Arial</vt:lpstr>
      <vt:lpstr>Century Gothic</vt:lpstr>
      <vt:lpstr>Vapor Trail</vt:lpstr>
      <vt:lpstr>Motivating the unmotivated student</vt:lpstr>
      <vt:lpstr>PowerPoint Presentation</vt:lpstr>
      <vt:lpstr>The student is unmotivated because classroom instruction does not engage. </vt:lpstr>
      <vt:lpstr>The student is unmotivated because classroom instruction does not engage. </vt:lpstr>
      <vt:lpstr>Show enthusiasm !  </vt:lpstr>
      <vt:lpstr>The student is unmotivated because he or she lacks  a positive relationship  with the teacher. </vt:lpstr>
      <vt:lpstr>Positive Behavior interventions and supports </vt:lpstr>
      <vt:lpstr>PowerPoint Presentation</vt:lpstr>
      <vt:lpstr>PowerPoint Presentation</vt:lpstr>
      <vt:lpstr>Proximity control and non-verbal cues</vt:lpstr>
      <vt:lpstr>4  to  1</vt:lpstr>
      <vt:lpstr>Planned ignoring</vt:lpstr>
      <vt:lpstr>humor</vt:lpstr>
      <vt:lpstr>Teacher – co-teacher dialogue</vt:lpstr>
      <vt:lpstr>scenarios</vt:lpstr>
      <vt:lpstr>CGCAtogo.com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Motivating the unmotivated student</dc:title>
  <dc:creator>Cynthia Campbell</dc:creator>
  <cp:lastModifiedBy>Cynthia Campbell</cp:lastModifiedBy>
  <cp:revision>12</cp:revision>
  <dcterms:created xsi:type="dcterms:W3CDTF">2017-06-12T22:03:51Z</dcterms:created>
  <dcterms:modified xsi:type="dcterms:W3CDTF">2017-06-12T23:24:58Z</dcterms:modified>
</cp:coreProperties>
</file>