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1266617" y="1245113"/>
            <a:ext cx="6002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Berlin Sans FB" panose="020E0602020502020306" pitchFamily="34" charset="0"/>
              </a:rPr>
              <a:t>In the Halls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371673" y="2640985"/>
            <a:ext cx="68973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4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1328053" y="5536639"/>
            <a:ext cx="7265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Walk with Adult</a:t>
            </a:r>
          </a:p>
          <a:p>
            <a:r>
              <a:rPr lang="en-US" sz="3200" b="1" dirty="0"/>
              <a:t>Maintain Personal Space &amp; Distance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578308" y="3521208"/>
            <a:ext cx="59046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Transition Quietly and Efficiently</a:t>
            </a:r>
          </a:p>
          <a:p>
            <a:r>
              <a:rPr lang="en-US" sz="3200" b="1" dirty="0"/>
              <a:t>Be Polite</a:t>
            </a:r>
          </a:p>
          <a:p>
            <a:endParaRPr lang="en-US" sz="3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1867711" y="7612958"/>
            <a:ext cx="5748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Stay in Line and With Your Group</a:t>
            </a:r>
          </a:p>
          <a:p>
            <a:r>
              <a:rPr lang="en-US" sz="3200" b="1" dirty="0"/>
              <a:t>Wear your Mask Correctly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2236050" y="9356638"/>
            <a:ext cx="544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Make Appropriate Requests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4</cp:revision>
  <cp:lastPrinted>2021-09-02T18:29:52Z</cp:lastPrinted>
  <dcterms:created xsi:type="dcterms:W3CDTF">2021-09-02T17:57:50Z</dcterms:created>
  <dcterms:modified xsi:type="dcterms:W3CDTF">2022-01-07T17:21:36Z</dcterms:modified>
</cp:coreProperties>
</file>