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76" d="100"/>
          <a:sy n="76" d="100"/>
        </p:scale>
        <p:origin x="28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99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21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8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0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68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9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87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4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2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D4245-5806-4092-BC6C-EDEB44341A9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3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DBF9EB5C-EDF0-4DEB-AEB3-3167B15AE9B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2" y="0"/>
            <a:ext cx="7685668" cy="122957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8C1CD58-BDD6-4203-A053-D4F20536CA11}"/>
              </a:ext>
            </a:extLst>
          </p:cNvPr>
          <p:cNvSpPr txBox="1"/>
          <p:nvPr/>
        </p:nvSpPr>
        <p:spPr>
          <a:xfrm>
            <a:off x="301148" y="545786"/>
            <a:ext cx="7256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latin typeface="Agency FB" panose="020B0503020202020204" pitchFamily="34" charset="0"/>
              </a:rPr>
              <a:t>Positive Behavior Interventions and Supports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4B836F-9771-4B05-83BD-E4235158691F}"/>
              </a:ext>
            </a:extLst>
          </p:cNvPr>
          <p:cNvSpPr txBox="1"/>
          <p:nvPr/>
        </p:nvSpPr>
        <p:spPr>
          <a:xfrm>
            <a:off x="301147" y="1245113"/>
            <a:ext cx="7642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Berlin Sans FB" panose="020E0602020502020306" pitchFamily="34" charset="0"/>
              </a:rPr>
              <a:t>In the Classroom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80E9BD7-C7BE-4EBC-8466-2B6AB23150E0}"/>
              </a:ext>
            </a:extLst>
          </p:cNvPr>
          <p:cNvCxnSpPr/>
          <p:nvPr/>
        </p:nvCxnSpPr>
        <p:spPr>
          <a:xfrm>
            <a:off x="301148" y="1214841"/>
            <a:ext cx="725683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02B181A-56AB-4DFE-8D9F-979D6FE1B1E6}"/>
              </a:ext>
            </a:extLst>
          </p:cNvPr>
          <p:cNvCxnSpPr/>
          <p:nvPr/>
        </p:nvCxnSpPr>
        <p:spPr>
          <a:xfrm>
            <a:off x="301147" y="492789"/>
            <a:ext cx="725683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400332B-69F1-4E3D-8FEE-EAE6D907565C}"/>
              </a:ext>
            </a:extLst>
          </p:cNvPr>
          <p:cNvSpPr txBox="1"/>
          <p:nvPr/>
        </p:nvSpPr>
        <p:spPr>
          <a:xfrm>
            <a:off x="417883" y="2437230"/>
            <a:ext cx="689732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Lucida Handwriting" panose="03010101010101010101" pitchFamily="66" charset="0"/>
              </a:rPr>
              <a:t>We </a:t>
            </a:r>
            <a:r>
              <a:rPr lang="en-US" sz="4800" b="1" dirty="0">
                <a:latin typeface="Lucida Handwriting" panose="03010101010101010101" pitchFamily="66" charset="0"/>
              </a:rPr>
              <a:t>Care</a:t>
            </a:r>
          </a:p>
          <a:p>
            <a:endParaRPr lang="en-US" sz="4800" b="1" dirty="0">
              <a:latin typeface="Lucida Handwriting" panose="03010101010101010101" pitchFamily="66" charset="0"/>
            </a:endParaRPr>
          </a:p>
          <a:p>
            <a:endParaRPr lang="en-US" sz="3200" b="1" dirty="0">
              <a:latin typeface="Lucida Handwriting" panose="03010101010101010101" pitchFamily="66" charset="0"/>
            </a:endParaRPr>
          </a:p>
          <a:p>
            <a:r>
              <a:rPr lang="en-US" sz="3600" b="1" dirty="0">
                <a:latin typeface="Lucida Handwriting" panose="03010101010101010101" pitchFamily="66" charset="0"/>
              </a:rPr>
              <a:t>We</a:t>
            </a:r>
            <a:r>
              <a:rPr lang="en-US" sz="4800" b="1" dirty="0">
                <a:latin typeface="Lucida Handwriting" panose="03010101010101010101" pitchFamily="66" charset="0"/>
              </a:rPr>
              <a:t> Go Safe</a:t>
            </a:r>
          </a:p>
          <a:p>
            <a:endParaRPr lang="en-US" sz="4800" b="1" dirty="0">
              <a:latin typeface="Lucida Handwriting" panose="03010101010101010101" pitchFamily="66" charset="0"/>
            </a:endParaRPr>
          </a:p>
          <a:p>
            <a:endParaRPr lang="en-US" sz="2800" b="1" dirty="0">
              <a:latin typeface="Lucida Handwriting" panose="03010101010101010101" pitchFamily="66" charset="0"/>
            </a:endParaRPr>
          </a:p>
          <a:p>
            <a:r>
              <a:rPr lang="en-US" sz="3600" b="1" dirty="0">
                <a:latin typeface="Lucida Handwriting" panose="03010101010101010101" pitchFamily="66" charset="0"/>
              </a:rPr>
              <a:t>We</a:t>
            </a:r>
            <a:r>
              <a:rPr lang="en-US" sz="4800" b="1" dirty="0">
                <a:latin typeface="Lucida Handwriting" panose="03010101010101010101" pitchFamily="66" charset="0"/>
              </a:rPr>
              <a:t> Cooperate</a:t>
            </a:r>
          </a:p>
          <a:p>
            <a:endParaRPr lang="en-US" sz="4800" b="1" dirty="0">
              <a:latin typeface="Lucida Handwriting" panose="03010101010101010101" pitchFamily="66" charset="0"/>
            </a:endParaRPr>
          </a:p>
          <a:p>
            <a:endParaRPr lang="en-US" sz="2000" b="1" dirty="0">
              <a:latin typeface="Lucida Handwriting" panose="03010101010101010101" pitchFamily="66" charset="0"/>
            </a:endParaRPr>
          </a:p>
          <a:p>
            <a:r>
              <a:rPr lang="en-US" sz="3600" b="1" dirty="0">
                <a:latin typeface="Lucida Handwriting" panose="03010101010101010101" pitchFamily="66" charset="0"/>
              </a:rPr>
              <a:t>We</a:t>
            </a:r>
            <a:r>
              <a:rPr lang="en-US" sz="4800" b="1" dirty="0">
                <a:latin typeface="Lucida Handwriting" panose="03010101010101010101" pitchFamily="66" charset="0"/>
              </a:rPr>
              <a:t> Ask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A17AF08-0D07-474E-A2AA-2615B85AAE39}"/>
              </a:ext>
            </a:extLst>
          </p:cNvPr>
          <p:cNvCxnSpPr/>
          <p:nvPr/>
        </p:nvCxnSpPr>
        <p:spPr>
          <a:xfrm>
            <a:off x="257783" y="2445442"/>
            <a:ext cx="725683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F994259-DD52-4DCE-A753-5B6478FD85E1}"/>
              </a:ext>
            </a:extLst>
          </p:cNvPr>
          <p:cNvSpPr txBox="1"/>
          <p:nvPr/>
        </p:nvSpPr>
        <p:spPr>
          <a:xfrm>
            <a:off x="1575273" y="5093160"/>
            <a:ext cx="45825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Stay in your area</a:t>
            </a:r>
          </a:p>
          <a:p>
            <a:r>
              <a:rPr lang="en-US" sz="3200" b="1" dirty="0"/>
              <a:t>Maintain Personal Space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C1CD648-52C4-4095-AC5A-E83320EDFE7E}"/>
              </a:ext>
            </a:extLst>
          </p:cNvPr>
          <p:cNvSpPr txBox="1"/>
          <p:nvPr/>
        </p:nvSpPr>
        <p:spPr>
          <a:xfrm>
            <a:off x="988956" y="3042005"/>
            <a:ext cx="68773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Come in quietly and sit at your desk. </a:t>
            </a:r>
          </a:p>
          <a:p>
            <a:r>
              <a:rPr lang="en-US" sz="2800" b="1" dirty="0"/>
              <a:t>Have all your materials</a:t>
            </a:r>
          </a:p>
          <a:p>
            <a:r>
              <a:rPr lang="en-US" sz="2800" b="1" dirty="0"/>
              <a:t>Make a genuine effort to do your work well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E7D67F-C5AD-49F6-BF8B-CEF6FF740C76}"/>
              </a:ext>
            </a:extLst>
          </p:cNvPr>
          <p:cNvSpPr txBox="1"/>
          <p:nvPr/>
        </p:nvSpPr>
        <p:spPr>
          <a:xfrm>
            <a:off x="1082873" y="7026216"/>
            <a:ext cx="668952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Always have your Point Card available</a:t>
            </a:r>
          </a:p>
          <a:p>
            <a:r>
              <a:rPr lang="en-US" sz="2800" b="1" dirty="0"/>
              <a:t>Help keep the room clean</a:t>
            </a:r>
          </a:p>
          <a:p>
            <a:endParaRPr lang="en-US" sz="32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2EE41DD-26DF-4878-8CBB-250AD5390C47}"/>
              </a:ext>
            </a:extLst>
          </p:cNvPr>
          <p:cNvSpPr txBox="1"/>
          <p:nvPr/>
        </p:nvSpPr>
        <p:spPr>
          <a:xfrm>
            <a:off x="1166415" y="8804775"/>
            <a:ext cx="62343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Raise your hand for a Teacher’s attention</a:t>
            </a:r>
          </a:p>
          <a:p>
            <a:r>
              <a:rPr lang="en-US" sz="2800" b="1" dirty="0"/>
              <a:t>Ask Nicely for Help</a:t>
            </a:r>
          </a:p>
        </p:txBody>
      </p:sp>
    </p:spTree>
    <p:extLst>
      <p:ext uri="{BB962C8B-B14F-4D97-AF65-F5344CB8AC3E}">
        <p14:creationId xmlns:p14="http://schemas.microsoft.com/office/powerpoint/2010/main" val="129653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271</TotalTime>
  <Words>68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Agency FB</vt:lpstr>
      <vt:lpstr>Arial</vt:lpstr>
      <vt:lpstr>Berlin Sans FB</vt:lpstr>
      <vt:lpstr>Calibri</vt:lpstr>
      <vt:lpstr>Calibri Light</vt:lpstr>
      <vt:lpstr>Lucida Handwriting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Campbell</dc:creator>
  <cp:lastModifiedBy>Cynthia Campbell</cp:lastModifiedBy>
  <cp:revision>7</cp:revision>
  <cp:lastPrinted>2021-09-27T17:00:31Z</cp:lastPrinted>
  <dcterms:created xsi:type="dcterms:W3CDTF">2021-09-02T17:57:50Z</dcterms:created>
  <dcterms:modified xsi:type="dcterms:W3CDTF">2022-02-24T18:11:55Z</dcterms:modified>
</cp:coreProperties>
</file>