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257783" y="1245113"/>
            <a:ext cx="73587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>
                <a:latin typeface="Berlin Sans FB" panose="020E0602020502020306" pitchFamily="34" charset="0"/>
              </a:rPr>
              <a:t>In the Gym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270077" y="2506235"/>
            <a:ext cx="689732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36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40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3600" b="1" dirty="0">
              <a:latin typeface="Lucida Handwriting" panose="03010101010101010101" pitchFamily="66" charset="0"/>
            </a:endParaRPr>
          </a:p>
          <a:p>
            <a:endParaRPr lang="en-US" sz="36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3" y="2445442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1885772" y="5321644"/>
            <a:ext cx="66281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Respect personal space		</a:t>
            </a:r>
          </a:p>
          <a:p>
            <a:r>
              <a:rPr lang="en-US" sz="3200" b="1" dirty="0"/>
              <a:t>Stay in assigned area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1625600" y="3195488"/>
            <a:ext cx="5616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Look out for others</a:t>
            </a:r>
          </a:p>
          <a:p>
            <a:r>
              <a:rPr lang="en-US" sz="3200" b="1" dirty="0"/>
              <a:t>Follow all directions right away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1920971" y="7359437"/>
            <a:ext cx="5449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Use equipment as intended</a:t>
            </a:r>
          </a:p>
          <a:p>
            <a:r>
              <a:rPr lang="en-US" sz="3200" b="1" dirty="0"/>
              <a:t>Put equipment away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2424379" y="8847918"/>
            <a:ext cx="544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Ask others to join in</a:t>
            </a:r>
          </a:p>
          <a:p>
            <a:r>
              <a:rPr lang="en-US" sz="3200" b="1" dirty="0"/>
              <a:t>Ask if we need help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52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10</cp:revision>
  <cp:lastPrinted>2022-01-03T19:58:13Z</cp:lastPrinted>
  <dcterms:created xsi:type="dcterms:W3CDTF">2021-09-02T17:57:50Z</dcterms:created>
  <dcterms:modified xsi:type="dcterms:W3CDTF">2022-01-07T17:23:30Z</dcterms:modified>
</cp:coreProperties>
</file>