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4245-5806-4092-BC6C-EDEB44341A9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F9EB5C-EDF0-4DEB-AEB3-3167B15A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" y="0"/>
            <a:ext cx="7685668" cy="12295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C1CD58-BDD6-4203-A053-D4F20536CA11}"/>
              </a:ext>
            </a:extLst>
          </p:cNvPr>
          <p:cNvSpPr txBox="1"/>
          <p:nvPr/>
        </p:nvSpPr>
        <p:spPr>
          <a:xfrm>
            <a:off x="301148" y="545786"/>
            <a:ext cx="725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Agency FB" panose="020B0503020202020204" pitchFamily="34" charset="0"/>
              </a:rPr>
              <a:t>Positive Behavior Interventions and Supports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836F-9771-4B05-83BD-E4235158691F}"/>
              </a:ext>
            </a:extLst>
          </p:cNvPr>
          <p:cNvSpPr txBox="1"/>
          <p:nvPr/>
        </p:nvSpPr>
        <p:spPr>
          <a:xfrm>
            <a:off x="301147" y="1245113"/>
            <a:ext cx="7642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Berlin Sans FB" panose="020E0602020502020306" pitchFamily="34" charset="0"/>
              </a:rPr>
              <a:t>In the II Room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E9BD7-C7BE-4EBC-8466-2B6AB23150E0}"/>
              </a:ext>
            </a:extLst>
          </p:cNvPr>
          <p:cNvCxnSpPr/>
          <p:nvPr/>
        </p:nvCxnSpPr>
        <p:spPr>
          <a:xfrm>
            <a:off x="301148" y="1214841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2B181A-56AB-4DFE-8D9F-979D6FE1B1E6}"/>
              </a:ext>
            </a:extLst>
          </p:cNvPr>
          <p:cNvCxnSpPr/>
          <p:nvPr/>
        </p:nvCxnSpPr>
        <p:spPr>
          <a:xfrm>
            <a:off x="301147" y="492789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00332B-69F1-4E3D-8FEE-EAE6D907565C}"/>
              </a:ext>
            </a:extLst>
          </p:cNvPr>
          <p:cNvSpPr txBox="1"/>
          <p:nvPr/>
        </p:nvSpPr>
        <p:spPr>
          <a:xfrm>
            <a:off x="352017" y="2075245"/>
            <a:ext cx="689732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ucida Handwriting" panose="03010101010101010101" pitchFamily="66" charset="0"/>
              </a:rPr>
              <a:t>We </a:t>
            </a:r>
            <a:r>
              <a:rPr lang="en-US" sz="4800" b="1" dirty="0">
                <a:latin typeface="Lucida Handwriting" panose="03010101010101010101" pitchFamily="66" charset="0"/>
              </a:rPr>
              <a:t>Care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44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Go Safe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Cooperate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800" b="1" dirty="0">
              <a:latin typeface="Lucida Handwriting" panose="03010101010101010101" pitchFamily="66" charset="0"/>
            </a:endParaRPr>
          </a:p>
          <a:p>
            <a:endParaRPr lang="en-US" sz="80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Ask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17AF08-0D07-474E-A2AA-2615B85AAE39}"/>
              </a:ext>
            </a:extLst>
          </p:cNvPr>
          <p:cNvCxnSpPr/>
          <p:nvPr/>
        </p:nvCxnSpPr>
        <p:spPr>
          <a:xfrm>
            <a:off x="257782" y="2175485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F994259-DD52-4DCE-A753-5B6478FD85E1}"/>
              </a:ext>
            </a:extLst>
          </p:cNvPr>
          <p:cNvSpPr txBox="1"/>
          <p:nvPr/>
        </p:nvSpPr>
        <p:spPr>
          <a:xfrm>
            <a:off x="1948867" y="4873998"/>
            <a:ext cx="5300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stay calm and in our area</a:t>
            </a:r>
          </a:p>
          <a:p>
            <a:r>
              <a:rPr lang="en-US" sz="3200" b="1" dirty="0"/>
              <a:t>We maintain personal space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D648-52C4-4095-AC5A-E83320EDFE7E}"/>
              </a:ext>
            </a:extLst>
          </p:cNvPr>
          <p:cNvSpPr txBox="1"/>
          <p:nvPr/>
        </p:nvSpPr>
        <p:spPr>
          <a:xfrm>
            <a:off x="1948867" y="2668275"/>
            <a:ext cx="5300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speak kindly &amp; honestly</a:t>
            </a:r>
          </a:p>
          <a:p>
            <a:r>
              <a:rPr lang="en-US" sz="3200" b="1" dirty="0"/>
              <a:t>We listen</a:t>
            </a:r>
          </a:p>
          <a:p>
            <a:r>
              <a:rPr lang="en-US" sz="3200" b="1" dirty="0"/>
              <a:t>We show respect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E7D67F-C5AD-49F6-BF8B-CEF6FF740C76}"/>
              </a:ext>
            </a:extLst>
          </p:cNvPr>
          <p:cNvSpPr txBox="1"/>
          <p:nvPr/>
        </p:nvSpPr>
        <p:spPr>
          <a:xfrm>
            <a:off x="1588957" y="6751184"/>
            <a:ext cx="62343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follow all directions given</a:t>
            </a:r>
          </a:p>
          <a:p>
            <a:r>
              <a:rPr lang="en-US" sz="3200" b="1" dirty="0"/>
              <a:t>We do not talk to other students</a:t>
            </a:r>
          </a:p>
          <a:p>
            <a:r>
              <a:rPr lang="en-US" sz="3200" b="1" dirty="0"/>
              <a:t>We accept consequences</a:t>
            </a:r>
          </a:p>
          <a:p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EE41DD-26DF-4878-8CBB-250AD5390C47}"/>
              </a:ext>
            </a:extLst>
          </p:cNvPr>
          <p:cNvSpPr txBox="1"/>
          <p:nvPr/>
        </p:nvSpPr>
        <p:spPr>
          <a:xfrm>
            <a:off x="1186070" y="9361642"/>
            <a:ext cx="6234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raise our hand and wait quietly</a:t>
            </a:r>
          </a:p>
        </p:txBody>
      </p:sp>
    </p:spTree>
    <p:extLst>
      <p:ext uri="{BB962C8B-B14F-4D97-AF65-F5344CB8AC3E}">
        <p14:creationId xmlns:p14="http://schemas.microsoft.com/office/powerpoint/2010/main" val="1296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61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Berlin Sans FB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Campbell</dc:creator>
  <cp:lastModifiedBy>Cynthia Campbell</cp:lastModifiedBy>
  <cp:revision>14</cp:revision>
  <cp:lastPrinted>2022-01-19T16:55:37Z</cp:lastPrinted>
  <dcterms:created xsi:type="dcterms:W3CDTF">2021-09-02T17:57:50Z</dcterms:created>
  <dcterms:modified xsi:type="dcterms:W3CDTF">2022-01-19T20:41:12Z</dcterms:modified>
</cp:coreProperties>
</file>