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257783" y="1245113"/>
            <a:ext cx="7358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Berlin Sans FB" panose="020E0602020502020306" pitchFamily="34" charset="0"/>
              </a:rPr>
              <a:t>In the Tournament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371673" y="2640985"/>
            <a:ext cx="689732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3600" b="1" dirty="0">
              <a:latin typeface="Lucida Handwriting" panose="03010101010101010101" pitchFamily="66" charset="0"/>
            </a:endParaRPr>
          </a:p>
          <a:p>
            <a:endParaRPr lang="en-US" sz="14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0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105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1663700" y="5570174"/>
            <a:ext cx="52269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Stay in our seats</a:t>
            </a:r>
          </a:p>
          <a:p>
            <a:r>
              <a:rPr lang="en-US" sz="2800" b="1" dirty="0"/>
              <a:t>We maintain personal boundaries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889000" y="3342455"/>
            <a:ext cx="6727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We encourage others with positive words</a:t>
            </a:r>
          </a:p>
          <a:p>
            <a:r>
              <a:rPr lang="en-US" sz="2800" b="1" dirty="0"/>
              <a:t>We are humble winners</a:t>
            </a:r>
          </a:p>
          <a:p>
            <a:r>
              <a:rPr lang="en-US" sz="2800" b="1" dirty="0"/>
              <a:t>We are good sports at all times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1397001" y="7349966"/>
            <a:ext cx="5920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 listen to and then follow all directions</a:t>
            </a:r>
          </a:p>
          <a:p>
            <a:r>
              <a:rPr lang="en-US" sz="2800" b="1" dirty="0"/>
              <a:t>We play Fair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1397001" y="8843559"/>
            <a:ext cx="544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If we need assistance or have a question, we raise our hand and wait patiently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70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11</cp:revision>
  <cp:lastPrinted>2022-03-02T16:27:57Z</cp:lastPrinted>
  <dcterms:created xsi:type="dcterms:W3CDTF">2021-09-02T17:57:50Z</dcterms:created>
  <dcterms:modified xsi:type="dcterms:W3CDTF">2022-03-02T16:28:05Z</dcterms:modified>
</cp:coreProperties>
</file>