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7" r:id="rId5"/>
    <p:sldId id="262" r:id="rId6"/>
    <p:sldId id="261" r:id="rId7"/>
    <p:sldId id="263" r:id="rId8"/>
    <p:sldId id="258" r:id="rId9"/>
    <p:sldId id="270" r:id="rId10"/>
    <p:sldId id="269" r:id="rId11"/>
    <p:sldId id="265" r:id="rId12"/>
    <p:sldId id="273" r:id="rId13"/>
    <p:sldId id="272" r:id="rId14"/>
    <p:sldId id="271" r:id="rId15"/>
    <p:sldId id="264" r:id="rId16"/>
    <p:sldId id="276" r:id="rId17"/>
    <p:sldId id="284" r:id="rId18"/>
    <p:sldId id="283" r:id="rId19"/>
    <p:sldId id="282" r:id="rId20"/>
    <p:sldId id="287" r:id="rId21"/>
    <p:sldId id="275" r:id="rId22"/>
    <p:sldId id="286" r:id="rId23"/>
    <p:sldId id="285" r:id="rId24"/>
    <p:sldId id="290" r:id="rId25"/>
    <p:sldId id="280" r:id="rId26"/>
    <p:sldId id="291" r:id="rId27"/>
    <p:sldId id="281" r:id="rId28"/>
    <p:sldId id="292" r:id="rId29"/>
    <p:sldId id="295" r:id="rId30"/>
    <p:sldId id="293" r:id="rId31"/>
    <p:sldId id="294" r:id="rId32"/>
    <p:sldId id="298" r:id="rId33"/>
    <p:sldId id="296" r:id="rId34"/>
    <p:sldId id="257" r:id="rId35"/>
    <p:sldId id="289" r:id="rId36"/>
    <p:sldId id="260" r:id="rId37"/>
    <p:sldId id="27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2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8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8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7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6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8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1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815A-088C-41D3-BEFA-1B238D50DCC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5815A-088C-41D3-BEFA-1B238D50DCC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072DB-9BF5-444C-AA4A-DDD34CCD6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4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910119" cy="2387600"/>
          </a:xfrm>
        </p:spPr>
        <p:txBody>
          <a:bodyPr>
            <a:noAutofit/>
          </a:bodyPr>
          <a:lstStyle/>
          <a:p>
            <a:pPr algn="r"/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r>
              <a:rPr lang="en-US" sz="6600" b="1" dirty="0"/>
              <a:t>Getting Ready for </a:t>
            </a:r>
            <a:br>
              <a:rPr lang="en-US" sz="6600" b="1" dirty="0"/>
            </a:br>
            <a:r>
              <a:rPr lang="en-US" sz="6600" b="1" dirty="0" err="1"/>
              <a:t>i</a:t>
            </a:r>
            <a:r>
              <a:rPr lang="en-US" sz="6600" b="1" dirty="0"/>
              <a:t>-Ready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999" y="4979269"/>
            <a:ext cx="3155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2022-2023</a:t>
            </a:r>
          </a:p>
        </p:txBody>
      </p:sp>
    </p:spTree>
    <p:extLst>
      <p:ext uri="{BB962C8B-B14F-4D97-AF65-F5344CB8AC3E}">
        <p14:creationId xmlns:p14="http://schemas.microsoft.com/office/powerpoint/2010/main" val="196877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1" y="226443"/>
            <a:ext cx="4025357" cy="6421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98" y="102781"/>
            <a:ext cx="3894453" cy="6602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67" y="102782"/>
            <a:ext cx="3914879" cy="65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5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8" y="0"/>
            <a:ext cx="1211112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1917" y="400669"/>
            <a:ext cx="10774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New Dashboard info for each section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563763" y="4935623"/>
            <a:ext cx="2529016" cy="93795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6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6" y="156519"/>
            <a:ext cx="12061503" cy="661498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1231592">
            <a:off x="5344167" y="3089190"/>
            <a:ext cx="2234643" cy="897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5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8" y="183946"/>
            <a:ext cx="11986054" cy="667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8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18092" y="1181564"/>
            <a:ext cx="63235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Diagnostic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4938" y="2374812"/>
            <a:ext cx="63138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Encourage Good Testing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Read carefully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Take your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Don’t get discouraged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563" t="7898" r="6358" b="16788"/>
          <a:stretch/>
        </p:blipFill>
        <p:spPr>
          <a:xfrm>
            <a:off x="5511216" y="4529171"/>
            <a:ext cx="3220996" cy="149928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540476" y="5568778"/>
            <a:ext cx="3814119" cy="535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8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49465" y="813187"/>
            <a:ext cx="63235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Diagnostic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9465" y="2409679"/>
            <a:ext cx="691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Work with parents to make it a success.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2" t="2345" r="77520" b="5190"/>
          <a:stretch/>
        </p:blipFill>
        <p:spPr>
          <a:xfrm>
            <a:off x="445258" y="171511"/>
            <a:ext cx="2479589" cy="635434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9515115">
            <a:off x="2331247" y="4171090"/>
            <a:ext cx="3789406" cy="1548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8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92" y="3917911"/>
            <a:ext cx="2200829" cy="228518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715605" y="2000911"/>
            <a:ext cx="2200830" cy="2323070"/>
          </a:xfrm>
          <a:prstGeom prst="rightArrow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C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B2CF35-234F-AF4E-52CB-08DB4DE8D071}"/>
              </a:ext>
            </a:extLst>
          </p:cNvPr>
          <p:cNvSpPr/>
          <p:nvPr/>
        </p:nvSpPr>
        <p:spPr>
          <a:xfrm>
            <a:off x="935448" y="507835"/>
            <a:ext cx="63235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Diagnostic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5CE6FB-FEFB-2973-DE35-96BE45EB9925}"/>
              </a:ext>
            </a:extLst>
          </p:cNvPr>
          <p:cNvSpPr txBox="1"/>
          <p:nvPr/>
        </p:nvSpPr>
        <p:spPr>
          <a:xfrm>
            <a:off x="1254710" y="1588346"/>
            <a:ext cx="20893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Students will use the LOCKDOWN BROWSER on the CHROME Device to take the Diagnostic! </a:t>
            </a:r>
          </a:p>
        </p:txBody>
      </p:sp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5AB40FC-C82A-7BA0-6E11-F4D378FF3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49" y="1789249"/>
            <a:ext cx="5300759" cy="29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01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" y="120915"/>
            <a:ext cx="12192000" cy="66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7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5" y="0"/>
            <a:ext cx="11985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99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214" y="1952366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7" y="118784"/>
            <a:ext cx="5247503" cy="6686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0414" y="645795"/>
            <a:ext cx="59106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Choose YES and the student goes straight to the diagnostic. </a:t>
            </a:r>
          </a:p>
          <a:p>
            <a:endParaRPr lang="en-US" sz="4000" b="1" dirty="0"/>
          </a:p>
          <a:p>
            <a:r>
              <a:rPr lang="en-US" sz="4000" b="1" dirty="0"/>
              <a:t>Choose NO and the student goes to a Getting started Video. </a:t>
            </a:r>
          </a:p>
        </p:txBody>
      </p:sp>
    </p:spTree>
    <p:extLst>
      <p:ext uri="{BB962C8B-B14F-4D97-AF65-F5344CB8AC3E}">
        <p14:creationId xmlns:p14="http://schemas.microsoft.com/office/powerpoint/2010/main" val="200425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335" y="1235899"/>
            <a:ext cx="107297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Students will log-in to </a:t>
            </a:r>
            <a:r>
              <a:rPr lang="en-US" sz="3200" dirty="0" err="1"/>
              <a:t>i</a:t>
            </a:r>
            <a:r>
              <a:rPr lang="en-US" sz="3200" dirty="0"/>
              <a:t>-Ready using </a:t>
            </a:r>
            <a:r>
              <a:rPr lang="en-US" sz="3200" dirty="0" err="1"/>
              <a:t>Classlink</a:t>
            </a:r>
            <a:r>
              <a:rPr lang="en-US" sz="3200" dirty="0"/>
              <a:t>!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You can find your </a:t>
            </a:r>
            <a:r>
              <a:rPr lang="en-US" sz="3200" dirty="0" err="1"/>
              <a:t>i</a:t>
            </a:r>
            <a:r>
              <a:rPr lang="en-US" sz="3200" dirty="0"/>
              <a:t>-Ready account there, too!  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8018" y="230218"/>
            <a:ext cx="2364750" cy="923330"/>
          </a:xfrm>
          <a:prstGeom prst="rect">
            <a:avLst/>
          </a:prstGeom>
          <a:solidFill>
            <a:srgbClr val="33CCCC"/>
          </a:solidFill>
          <a:ln w="5715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Log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-ins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3540D5-9463-6A00-05BA-2FAB2CFFE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2417311"/>
            <a:ext cx="4957549" cy="366562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DF40BEF-183C-3996-AA04-0278959B62F2}"/>
              </a:ext>
            </a:extLst>
          </p:cNvPr>
          <p:cNvSpPr/>
          <p:nvPr/>
        </p:nvSpPr>
        <p:spPr>
          <a:xfrm rot="11489838">
            <a:off x="5795548" y="4652632"/>
            <a:ext cx="3753395" cy="1210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31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23" y="2206090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0" y="184142"/>
            <a:ext cx="8815436" cy="65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25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87" y="4415843"/>
            <a:ext cx="1594337" cy="1655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9" y="675502"/>
            <a:ext cx="3773835" cy="3557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91" y="675502"/>
            <a:ext cx="3562350" cy="3867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45" y="675502"/>
            <a:ext cx="3609975" cy="5286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2394316" y="2967335"/>
            <a:ext cx="74033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Your Video Hosts</a:t>
            </a:r>
          </a:p>
        </p:txBody>
      </p:sp>
    </p:spTree>
    <p:extLst>
      <p:ext uri="{BB962C8B-B14F-4D97-AF65-F5344CB8AC3E}">
        <p14:creationId xmlns:p14="http://schemas.microsoft.com/office/powerpoint/2010/main" val="1462827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8" y="365478"/>
            <a:ext cx="11258035" cy="6423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362" y="2769754"/>
            <a:ext cx="60703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Turn on captions </a:t>
            </a:r>
          </a:p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by clicking on the CC</a:t>
            </a:r>
          </a:p>
        </p:txBody>
      </p:sp>
      <p:sp>
        <p:nvSpPr>
          <p:cNvPr id="4" name="Down Arrow 3"/>
          <p:cNvSpPr/>
          <p:nvPr/>
        </p:nvSpPr>
        <p:spPr>
          <a:xfrm>
            <a:off x="927218" y="4588476"/>
            <a:ext cx="736825" cy="119448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28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99" y="2413686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4" y="205944"/>
            <a:ext cx="8380437" cy="613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7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90" y="1713294"/>
            <a:ext cx="2791219" cy="2898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-652" r="9254" b="4914"/>
          <a:stretch/>
        </p:blipFill>
        <p:spPr>
          <a:xfrm>
            <a:off x="261798" y="214911"/>
            <a:ext cx="8363872" cy="6494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0546" y="4473258"/>
            <a:ext cx="79451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Expect to answer only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½ the questions correctly! </a:t>
            </a:r>
          </a:p>
        </p:txBody>
      </p:sp>
    </p:spTree>
    <p:extLst>
      <p:ext uri="{BB962C8B-B14F-4D97-AF65-F5344CB8AC3E}">
        <p14:creationId xmlns:p14="http://schemas.microsoft.com/office/powerpoint/2010/main" val="807872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304800"/>
            <a:ext cx="11722443" cy="63905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5892" y="898425"/>
            <a:ext cx="111618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Students must click on all the buttons.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They may see more than two.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430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3" y="230660"/>
            <a:ext cx="11586351" cy="64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76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83" y="3348681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46" y="870286"/>
            <a:ext cx="4716122" cy="2021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156" y="1342768"/>
            <a:ext cx="517837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 early grades, the Read-Aloud feature begins at the start of the diagnostic. </a:t>
            </a:r>
          </a:p>
          <a:p>
            <a:endParaRPr lang="en-US" sz="2800" b="1" dirty="0"/>
          </a:p>
          <a:p>
            <a:r>
              <a:rPr lang="en-US" sz="2800" b="1" dirty="0"/>
              <a:t>In upper grades, the Read-Aloud feature starts when the student answers several questions incorrectly.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20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914907"/>
            <a:ext cx="10058400" cy="48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86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1" y="372684"/>
            <a:ext cx="11314809" cy="61126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2399" y="1319768"/>
            <a:ext cx="894001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More tips during diagnostic</a:t>
            </a:r>
          </a:p>
        </p:txBody>
      </p:sp>
    </p:spTree>
    <p:extLst>
      <p:ext uri="{BB962C8B-B14F-4D97-AF65-F5344CB8AC3E}">
        <p14:creationId xmlns:p14="http://schemas.microsoft.com/office/powerpoint/2010/main" val="228867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92" y="4346278"/>
            <a:ext cx="2200829" cy="2285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38771" y="1856943"/>
            <a:ext cx="716023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 minutes a week (M-F)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both Reading &amp; Math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70% Pass Rate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4920634" y="752381"/>
            <a:ext cx="6156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-Ready Expectations</a:t>
            </a:r>
          </a:p>
        </p:txBody>
      </p:sp>
    </p:spTree>
    <p:extLst>
      <p:ext uri="{BB962C8B-B14F-4D97-AF65-F5344CB8AC3E}">
        <p14:creationId xmlns:p14="http://schemas.microsoft.com/office/powerpoint/2010/main" val="4204160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953" y="2817340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9" y="308918"/>
            <a:ext cx="8527896" cy="64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03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94" y="2133599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0" y="227570"/>
            <a:ext cx="9163634" cy="64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95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602" y="3693839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5" y="395415"/>
            <a:ext cx="4626818" cy="6334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8605" y="790832"/>
            <a:ext cx="63266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Remember: </a:t>
            </a:r>
          </a:p>
          <a:p>
            <a:endParaRPr lang="en-US" sz="3200" dirty="0"/>
          </a:p>
          <a:p>
            <a:r>
              <a:rPr lang="en-US" sz="3200" dirty="0"/>
              <a:t>Students do not have to finish diagnostic at one sitting! </a:t>
            </a:r>
          </a:p>
          <a:p>
            <a:endParaRPr lang="en-US" sz="3200" dirty="0"/>
          </a:p>
          <a:p>
            <a:r>
              <a:rPr lang="en-US" sz="3200" dirty="0"/>
              <a:t>It will start them where they left off!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57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57293" y="1739897"/>
            <a:ext cx="56782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265919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529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7" y="1230398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6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594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25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0" y="193751"/>
            <a:ext cx="11936849" cy="6561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8" y="1317387"/>
            <a:ext cx="3686175" cy="370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8644" y="2162284"/>
            <a:ext cx="708673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Superstars</a:t>
            </a:r>
            <a:r>
              <a:rPr lang="en-US" sz="115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03625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91265" y="832022"/>
            <a:ext cx="7529384" cy="2817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" y="159711"/>
            <a:ext cx="11705967" cy="653857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9262552">
            <a:off x="10368539" y="3128317"/>
            <a:ext cx="1367482" cy="667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9262552">
            <a:off x="9995397" y="5399173"/>
            <a:ext cx="1367482" cy="667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51054" y="334558"/>
            <a:ext cx="63108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Teacher Dashboard</a:t>
            </a:r>
          </a:p>
        </p:txBody>
      </p:sp>
    </p:spTree>
    <p:extLst>
      <p:ext uri="{BB962C8B-B14F-4D97-AF65-F5344CB8AC3E}">
        <p14:creationId xmlns:p14="http://schemas.microsoft.com/office/powerpoint/2010/main" val="255449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83" y="3649362"/>
            <a:ext cx="2200829" cy="2285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31" y="626833"/>
            <a:ext cx="10058400" cy="52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0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" r="4670" b="19412"/>
          <a:stretch/>
        </p:blipFill>
        <p:spPr>
          <a:xfrm>
            <a:off x="378941" y="147533"/>
            <a:ext cx="11541209" cy="64022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16779" y="347702"/>
            <a:ext cx="53309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Teacher Tools</a:t>
            </a:r>
          </a:p>
        </p:txBody>
      </p:sp>
      <p:sp>
        <p:nvSpPr>
          <p:cNvPr id="12" name="Right Arrow 11"/>
          <p:cNvSpPr/>
          <p:nvPr/>
        </p:nvSpPr>
        <p:spPr>
          <a:xfrm rot="11324379">
            <a:off x="2051221" y="2347784"/>
            <a:ext cx="2734962" cy="12439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9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575" y="3314015"/>
            <a:ext cx="2200829" cy="2285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64" r="38780" b="2944"/>
          <a:stretch/>
        </p:blipFill>
        <p:spPr>
          <a:xfrm>
            <a:off x="294972" y="135924"/>
            <a:ext cx="5438563" cy="64255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85588" y="1962318"/>
            <a:ext cx="4359399" cy="923330"/>
          </a:xfrm>
          <a:prstGeom prst="rect">
            <a:avLst/>
          </a:prstGeom>
          <a:solidFill>
            <a:srgbClr val="33CC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Take the tour! </a:t>
            </a:r>
          </a:p>
        </p:txBody>
      </p:sp>
    </p:spTree>
    <p:extLst>
      <p:ext uri="{BB962C8B-B14F-4D97-AF65-F5344CB8AC3E}">
        <p14:creationId xmlns:p14="http://schemas.microsoft.com/office/powerpoint/2010/main" val="69663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378" y="65903"/>
            <a:ext cx="12109622" cy="67920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362" y="494270"/>
            <a:ext cx="11096368" cy="570882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48" y="3622386"/>
            <a:ext cx="2200829" cy="228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525" y="775129"/>
            <a:ext cx="5210175" cy="2219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1" y="336496"/>
            <a:ext cx="5898294" cy="62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99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229</Words>
  <Application>Microsoft Office PowerPoint</Application>
  <PresentationFormat>Widescreen</PresentationFormat>
  <Paragraphs>43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        Getting Ready for  i-Ready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Ready for  i-Ready</dc:title>
  <dc:creator>Cynthia Campbell</dc:creator>
  <cp:lastModifiedBy>Cynthia Campbell</cp:lastModifiedBy>
  <cp:revision>19</cp:revision>
  <dcterms:created xsi:type="dcterms:W3CDTF">2020-08-17T00:32:28Z</dcterms:created>
  <dcterms:modified xsi:type="dcterms:W3CDTF">2022-09-13T15:30:52Z</dcterms:modified>
</cp:coreProperties>
</file>