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26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867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6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616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4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2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7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7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57BB67-2023-4729-9C00-07791FD3616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B2C055-C253-47A5-B218-35411E1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CGCA Geography bee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29</a:t>
            </a:r>
            <a:r>
              <a:rPr lang="en-US" baseline="30000" dirty="0" smtClean="0"/>
              <a:t>th</a:t>
            </a:r>
            <a:r>
              <a:rPr lang="en-US" dirty="0" smtClean="0"/>
              <a:t>, 2017              Grand prize = $25 Gift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Tallahassee, Florida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8" y="355600"/>
            <a:ext cx="10974958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0500" y="54102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Atlanta, Georgia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2" y="393700"/>
            <a:ext cx="10281748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800" y="53975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Honolulu,   Hawaii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374033"/>
            <a:ext cx="11205652" cy="45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         Boise,  Idaho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6" y="355600"/>
            <a:ext cx="9791842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9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Springfield, Illinois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0" y="355600"/>
            <a:ext cx="9813054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7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Indianapolis, Indiana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7" y="355600"/>
            <a:ext cx="1022043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5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Des Moines, Iowa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7" y="355600"/>
            <a:ext cx="1104508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4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Topeka, Kansas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12716"/>
            <a:ext cx="11205652" cy="45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Frankfort, Kentucky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30389"/>
            <a:ext cx="11205652" cy="44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Baton Rouge, Louisiana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383418"/>
            <a:ext cx="11205652" cy="45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6" y="152400"/>
            <a:ext cx="10587314" cy="4996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300" y="54483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Montgomery, Alabama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9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Augusta,  Maine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2" y="355600"/>
            <a:ext cx="1048594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7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Annapolis, Maryland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43188"/>
            <a:ext cx="11205652" cy="44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Boston</a:t>
            </a:r>
            <a:r>
              <a:rPr lang="en-US" sz="6600" smtClean="0">
                <a:solidFill>
                  <a:schemeClr val="bg1"/>
                </a:solidFill>
              </a:rPr>
              <a:t>, Massachusetts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03395"/>
            <a:ext cx="11205652" cy="45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92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Lansing, Michigan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6" y="355600"/>
            <a:ext cx="11114461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St. Paul, Minnesota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5" y="355600"/>
            <a:ext cx="10466664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Jackson, Mississippi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8" y="355600"/>
            <a:ext cx="10133418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1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Jefferson City, Missouri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3" y="355600"/>
            <a:ext cx="10951368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28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Helena, Montana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30418"/>
            <a:ext cx="11205652" cy="44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36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Lincoln, Nebraska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501571"/>
            <a:ext cx="11205652" cy="43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83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Carson City, Nevada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4" y="355600"/>
            <a:ext cx="10067726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1200" y="54356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Juneau, Alaska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8" y="139700"/>
            <a:ext cx="11041552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09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1500" y="5422900"/>
            <a:ext cx="904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Concord, New Hampshire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2" y="355600"/>
            <a:ext cx="1006512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4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Trenton, New Jersey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6" y="355600"/>
            <a:ext cx="9615041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35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Santa Fe, New Mexico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9" y="355600"/>
            <a:ext cx="10470776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25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Albany, New York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375459"/>
            <a:ext cx="11205652" cy="45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18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Raleigh, North Carolina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87097"/>
            <a:ext cx="11205652" cy="43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34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Bismarck, North Dakota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12403"/>
            <a:ext cx="11205652" cy="45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41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Columbus, Ohio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0" y="355600"/>
            <a:ext cx="10230693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49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0" y="5422900"/>
            <a:ext cx="9232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Oklahoma City, Oklahoma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03161"/>
            <a:ext cx="11205652" cy="45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3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Salem, Oregon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03161"/>
            <a:ext cx="11205652" cy="45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5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422900"/>
            <a:ext cx="9283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Harrisburg, Pennsylvania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30389"/>
            <a:ext cx="11205652" cy="44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26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Phoenix, Arizona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2" y="273886"/>
            <a:ext cx="10719837" cy="47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95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200" y="5422900"/>
            <a:ext cx="915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Providence, Rhode Island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00" y="355600"/>
            <a:ext cx="9912274" cy="463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248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1800" y="5422900"/>
            <a:ext cx="918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Columbia, South Carolina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510696"/>
            <a:ext cx="11205652" cy="43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2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Pierre, South Dakota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72567"/>
            <a:ext cx="11205652" cy="44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3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Nashville, Tennessee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46940"/>
            <a:ext cx="11205652" cy="44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5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700" y="54356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Austin, Texas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1" y="355600"/>
            <a:ext cx="10495471" cy="463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356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Salt Lake City, Utah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5" y="355600"/>
            <a:ext cx="10723084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1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Montpelier, Vermont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7" y="355600"/>
            <a:ext cx="1029703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59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Richmond, Virginia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56140"/>
            <a:ext cx="11205652" cy="44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30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Olympia, Washington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15901"/>
            <a:ext cx="11205652" cy="45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05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397500"/>
            <a:ext cx="9588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Charleston, West Virginia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1" y="355600"/>
            <a:ext cx="10984511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Little Rock, Arkansas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355600"/>
            <a:ext cx="11205652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94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Madison, Wisconsin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6" y="355600"/>
            <a:ext cx="10250861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85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Cheyenne, Wyoming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19014"/>
            <a:ext cx="11205652" cy="45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2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25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Sacramento, California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5" y="241300"/>
            <a:ext cx="10966847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Denver, Colorado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27000"/>
            <a:ext cx="11284158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7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Hartford, Connecticut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1" y="476686"/>
            <a:ext cx="11205652" cy="43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5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42290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     Dover, Delaware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6" y="355600"/>
            <a:ext cx="10243882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2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7542</TotalTime>
  <Words>187</Words>
  <Application>Microsoft Office PowerPoint</Application>
  <PresentationFormat>Widescreen</PresentationFormat>
  <Paragraphs>52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Impact</vt:lpstr>
      <vt:lpstr>Main Event</vt:lpstr>
      <vt:lpstr>CGCA Geography bee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Savannah-Chatham County Public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CGCA Geography bee</dc:title>
  <dc:creator>Cynthia Campbell</dc:creator>
  <cp:lastModifiedBy>Cynthia Campbell</cp:lastModifiedBy>
  <cp:revision>9</cp:revision>
  <dcterms:created xsi:type="dcterms:W3CDTF">2017-09-28T17:10:49Z</dcterms:created>
  <dcterms:modified xsi:type="dcterms:W3CDTF">2017-11-15T20:58:11Z</dcterms:modified>
</cp:coreProperties>
</file>