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7" autoAdjust="0"/>
    <p:restoredTop sz="94671" autoAdjust="0"/>
  </p:normalViewPr>
  <p:slideViewPr>
    <p:cSldViewPr>
      <p:cViewPr varScale="1">
        <p:scale>
          <a:sx n="82" d="100"/>
          <a:sy n="82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15479A-4585-40F1-BD7E-B31F0B7563AB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953589-9D69-472C-A1F0-8137FD11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How we get students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361FCD-A215-4B7B-9F8B-4F2AFB24A1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Talk about success in returning to school increased if we have made academic success</a:t>
            </a:r>
          </a:p>
          <a:p>
            <a:pPr>
              <a:spcBef>
                <a:spcPct val="0"/>
              </a:spcBef>
            </a:pPr>
            <a:r>
              <a:rPr lang="en-US" smtClean="0"/>
              <a:t>But that is not possible without success in the other areas</a:t>
            </a:r>
          </a:p>
          <a:p>
            <a:pPr>
              <a:spcBef>
                <a:spcPct val="0"/>
              </a:spcBef>
            </a:pPr>
            <a:r>
              <a:rPr lang="en-US" smtClean="0"/>
              <a:t>Success needs to be internalized – not just due to the teachers strength and crisma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B87C2-4867-4310-9E87-7F3822FF7A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E86FF9-DBD1-4992-9089-3EC07B63113B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CA3B58-FBD0-4EA0-8235-36B63E4C7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8025-D360-4C82-BD09-775EDC31CF41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673D-BC8C-44CF-AA3A-CE812F240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E1EE-2B14-4B2D-A00C-393108BF9D20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9950-3EE9-4971-992F-AA4146EB1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459A-6AAF-4156-A6CE-870240CEA221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8337-7C08-4EFF-A943-8217E2A93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58DA0B-6598-4869-8F12-5873228FCADB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5FAFA-0746-4A1C-B217-745F50C6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6CA4-1F5E-47B0-98E1-978B2EB59221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E1E2-1F42-4953-AC69-26B03BBE4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411C-885D-4BE8-8007-446D862BB1FE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A959-6633-40EF-B209-EF7A7AA25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4F87-F797-41D5-86A6-9B71B8BC5D7E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11A5-9216-41B2-8B7B-41BE63BD9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FD9FDB-010B-4D21-BFFC-620D110AB3B0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C63E4-B786-4A2E-8D20-CF7C27001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DAFD-C730-4AF2-AB65-AD927D494DBC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09AA-60B8-45EE-A09B-7A0A1A44A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88B50-BEDF-4AD0-9E2A-935A7674928A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A4B79A-2682-41D6-846B-310BEF3C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F47668C-EACA-44A8-9892-0EC98A884C1E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EE6ED8-DDD0-4773-9C54-8457A9DE9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Structured PBIS Classroom for Emotional Behavioral Disordered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812087" cy="13446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Leslie Westmoreland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Cynthia Campbell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Coastal Georgia Comprehensive Academy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Savannah, Georgia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Teacher Roles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Build appropriate relationships with the students</a:t>
            </a:r>
          </a:p>
          <a:p>
            <a:r>
              <a:rPr lang="en-US" smtClean="0"/>
              <a:t>Clear roles: Who is in charge of what</a:t>
            </a:r>
          </a:p>
          <a:p>
            <a:r>
              <a:rPr lang="en-US" smtClean="0"/>
              <a:t>Communication: among staff and staff with students</a:t>
            </a:r>
          </a:p>
          <a:p>
            <a:pPr lvl="2"/>
            <a:r>
              <a:rPr lang="en-US" smtClean="0"/>
              <a:t>Voice tone</a:t>
            </a:r>
          </a:p>
          <a:p>
            <a:pPr lvl="2"/>
            <a:r>
              <a:rPr lang="en-US" smtClean="0"/>
              <a:t>Body language</a:t>
            </a:r>
          </a:p>
          <a:p>
            <a:pPr lvl="2"/>
            <a:r>
              <a:rPr lang="en-US" smtClean="0"/>
              <a:t>Show interest and avoid sarcasm</a:t>
            </a:r>
          </a:p>
          <a:p>
            <a:endParaRPr lang="en-US" smtClean="0"/>
          </a:p>
        </p:txBody>
      </p:sp>
      <p:pic>
        <p:nvPicPr>
          <p:cNvPr id="25603" name="Picture 2" descr="depositphotos_2583991-Cartoon-Teacher-W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2590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Surface Management Techniques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295400"/>
            <a:ext cx="6096000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Consequences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Students earn positive points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Rules and expectations are clear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Students earn -  teachers don’t award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Rewards built into day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Free time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Recess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Centers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Point store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0"/>
            <a:ext cx="3581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Consequences Continued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There are set consequences for inappropriate behavior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Time away from classroom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Intensive Intervention </a:t>
            </a:r>
            <a:r>
              <a:rPr lang="en-US" dirty="0" smtClean="0"/>
              <a:t>Room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Positive </a:t>
            </a:r>
            <a:r>
              <a:rPr lang="en-US" dirty="0"/>
              <a:t>return of students to </a:t>
            </a:r>
            <a:r>
              <a:rPr lang="en-US" dirty="0" smtClean="0"/>
              <a:t>classroom</a:t>
            </a:r>
          </a:p>
          <a:p>
            <a:pPr marL="347472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95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Data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Changes to treatment program made during treatment meetings after review of the data.  Not made in the heat of the moment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Data Sources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Discipline referrals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Point Sheets and debriefing notes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SWISS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Notes from intensive interventions and therapy room sessions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Developmental Therapy Rating Forms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Family information / Psychological Testing</a:t>
            </a:r>
            <a:endParaRPr lang="en-US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Coastal Georgia Comprehensive Academy PBIS System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0723" name="Picture 2" descr="C:\Users\Leslie\Downloads\IMG_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End of Session Thoughts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Questions</a:t>
            </a:r>
          </a:p>
          <a:p>
            <a:endParaRPr lang="en-US" smtClean="0"/>
          </a:p>
          <a:p>
            <a:r>
              <a:rPr lang="en-US" smtClean="0"/>
              <a:t>Think of one practice or idea that you gained during this session that might help you back at your school.</a:t>
            </a:r>
          </a:p>
        </p:txBody>
      </p:sp>
      <p:pic>
        <p:nvPicPr>
          <p:cNvPr id="31747" name="Picture 4" descr="C:\Users\Leslie\AppData\Local\Microsoft\Windows\Temporary Internet Files\Content.IE5\EZITK2D1\MC900382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8077200" cy="917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Learning Outcomes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Increase knowledge of basic practices that help students with Emotional Behavioral Disorders experience success in the classroom.</a:t>
            </a:r>
          </a:p>
          <a:p>
            <a:r>
              <a:rPr lang="en-US" smtClean="0"/>
              <a:t>Learn about successful PBIS practices in a classroom for students with Emotional Behavioral Disorders.</a:t>
            </a:r>
          </a:p>
          <a:p>
            <a:r>
              <a:rPr lang="en-US" smtClean="0"/>
              <a:t>Gain ideas to improve behavior management in your classroom setting.</a:t>
            </a:r>
          </a:p>
        </p:txBody>
      </p:sp>
      <p:pic>
        <p:nvPicPr>
          <p:cNvPr id="15363" name="Picture 2" descr="C:\Users\Leslie\AppData\Local\Microsoft\Windows\Temporary Internet Files\Content.IE5\W3XVOFA5\MC9001875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8" y="4510088"/>
            <a:ext cx="148113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0"/>
            <a:ext cx="80772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GNETS Program serving students from Chatham and Effingham County</a:t>
            </a:r>
          </a:p>
          <a:p>
            <a:endParaRPr lang="en-US" smtClean="0"/>
          </a:p>
          <a:p>
            <a:r>
              <a:rPr lang="en-US" smtClean="0"/>
              <a:t>Students exhibit severe emotional behavioral disorders or severe autism with associated behaviors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62325"/>
            <a:ext cx="736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of Program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Behavioral Skills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Communication Skills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Socialization Skills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Academics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Core Beliefs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 children can be successful.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 children can learn.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 children want to have positive experiences.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 children need a safe place to learn and practice new skills.</a:t>
            </a:r>
          </a:p>
        </p:txBody>
      </p:sp>
      <p:pic>
        <p:nvPicPr>
          <p:cNvPr id="20483" name="Picture 2" descr="C:\Users\Leslie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2438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Organization of Classroom: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How to Structure Physical Environment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Placement of Furniture</a:t>
            </a:r>
          </a:p>
          <a:p>
            <a:r>
              <a:rPr lang="en-US" smtClean="0"/>
              <a:t>Control of Materials</a:t>
            </a:r>
          </a:p>
          <a:p>
            <a:r>
              <a:rPr lang="en-US" smtClean="0"/>
              <a:t>Location of Teacher’s Desk</a:t>
            </a:r>
          </a:p>
          <a:p>
            <a:r>
              <a:rPr lang="en-US" smtClean="0"/>
              <a:t>Organization of Room to Limit Distractions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800"/>
            <a:ext cx="1924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Organization of 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Classroom: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Schedule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Activity length based on students ability and developmental level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Breaks built into the day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Group time to teach social skills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Motivating activities following work periods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Movement incorporated into schedules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Consistency of schedule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19563"/>
            <a:ext cx="25257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Schedules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3555" name="Picture 3" descr="C:\Users\Leslie\Downloads\IMG_0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4235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Leslie\Downloads\FullSizeRend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4188"/>
            <a:ext cx="27432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Schedules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4579" name="Picture 2" descr="C:\Users\Leslie\Downloads\IMG_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34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Leslie\Downloads\IMG_0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327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396</TotalTime>
  <Words>401</Words>
  <Application>Microsoft Office PowerPoint</Application>
  <PresentationFormat>On-screen Show (4:3)</PresentationFormat>
  <Paragraphs>84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A Structured PBIS Classroom for Emotional Behavioral Disordered Students</vt:lpstr>
      <vt:lpstr>Learning Outcomes</vt:lpstr>
      <vt:lpstr>Slide 3</vt:lpstr>
      <vt:lpstr>Focus of Program</vt:lpstr>
      <vt:lpstr>Core Beliefs</vt:lpstr>
      <vt:lpstr>Organization of Classroom: How to Structure Physical Environment</vt:lpstr>
      <vt:lpstr>Organization of  Classroom: Schedule</vt:lpstr>
      <vt:lpstr>Schedules</vt:lpstr>
      <vt:lpstr>Schedules</vt:lpstr>
      <vt:lpstr>Teacher Roles</vt:lpstr>
      <vt:lpstr>Surface Management Techniques</vt:lpstr>
      <vt:lpstr>Consequences</vt:lpstr>
      <vt:lpstr>Consequences Continued</vt:lpstr>
      <vt:lpstr>Data</vt:lpstr>
      <vt:lpstr>Coastal Georgia Comprehensive Academy PBIS System</vt:lpstr>
      <vt:lpstr>End of Session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Structured PBIS Classroom for Emotional Behavioral Disordered Students</dc:title>
  <dc:creator>Leslie</dc:creator>
  <cp:lastModifiedBy>SCCPS</cp:lastModifiedBy>
  <cp:revision>25</cp:revision>
  <dcterms:created xsi:type="dcterms:W3CDTF">2014-11-19T19:40:15Z</dcterms:created>
  <dcterms:modified xsi:type="dcterms:W3CDTF">2014-12-02T18:54:24Z</dcterms:modified>
</cp:coreProperties>
</file>