
<file path=[Content_Types].xml><?xml version="1.0" encoding="utf-8"?>
<Types xmlns="http://schemas.openxmlformats.org/package/2006/content-types">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Default Extension="png" ContentType="image/png"/>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Default Extension="emf" ContentType="image/x-emf"/>
  <Default Extension="jpeg" ContentType="image/jpeg"/>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Default Extension="jpg" ContentType="image/jpeg"/>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9627" r:id="rId5"/>
  </p:sldMasterIdLst>
  <p:notesMasterIdLst>
    <p:notesMasterId r:id="rId25"/>
  </p:notesMasterIdLst>
  <p:handoutMasterIdLst>
    <p:handoutMasterId r:id="rId26"/>
  </p:handoutMasterIdLst>
  <p:sldIdLst>
    <p:sldId id="505" r:id="rId6"/>
    <p:sldId id="688" r:id="rId7"/>
    <p:sldId id="466" r:id="rId8"/>
    <p:sldId id="504" r:id="rId9"/>
    <p:sldId id="498" r:id="rId10"/>
    <p:sldId id="509" r:id="rId11"/>
    <p:sldId id="704" r:id="rId12"/>
    <p:sldId id="691" r:id="rId13"/>
    <p:sldId id="693" r:id="rId14"/>
    <p:sldId id="694" r:id="rId15"/>
    <p:sldId id="695" r:id="rId16"/>
    <p:sldId id="696" r:id="rId17"/>
    <p:sldId id="703" r:id="rId18"/>
    <p:sldId id="699" r:id="rId19"/>
    <p:sldId id="700" r:id="rId20"/>
    <p:sldId id="706" r:id="rId21"/>
    <p:sldId id="705" r:id="rId22"/>
    <p:sldId id="707" r:id="rId23"/>
    <p:sldId id="568"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CC3300"/>
    <a:srgbClr val="0000CC"/>
    <a:srgbClr val="F737CE"/>
    <a:srgbClr val="FEBABF"/>
    <a:srgbClr val="03ABCD"/>
    <a:srgbClr val="DFFC32"/>
    <a:srgbClr val="E86E0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52" autoAdjust="0"/>
    <p:restoredTop sz="94700" autoAdjust="0"/>
  </p:normalViewPr>
  <p:slideViewPr>
    <p:cSldViewPr>
      <p:cViewPr varScale="1">
        <p:scale>
          <a:sx n="86" d="100"/>
          <a:sy n="86" d="100"/>
        </p:scale>
        <p:origin x="1670" y="120"/>
      </p:cViewPr>
      <p:guideLst>
        <p:guide orient="horz" pos="2160"/>
        <p:guide pos="2880"/>
      </p:guideLst>
    </p:cSldViewPr>
  </p:slideViewPr>
  <p:notesTextViewPr>
    <p:cViewPr>
      <p:scale>
        <a:sx n="3" d="2"/>
        <a:sy n="3" d="2"/>
      </p:scale>
      <p:origin x="0" y="0"/>
    </p:cViewPr>
  </p:notesTextViewPr>
  <p:sorterViewPr>
    <p:cViewPr>
      <p:scale>
        <a:sx n="95" d="100"/>
        <a:sy n="95" d="100"/>
      </p:scale>
      <p:origin x="0" y="0"/>
    </p:cViewPr>
  </p:sorterViewPr>
  <p:notesViewPr>
    <p:cSldViewPr>
      <p:cViewPr varScale="1">
        <p:scale>
          <a:sx n="41" d="100"/>
          <a:sy n="41" d="100"/>
        </p:scale>
        <p:origin x="-232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89709" tIns="44855" rIns="89709" bIns="44855"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89709" tIns="44855" rIns="89709" bIns="44855" rtlCol="0"/>
          <a:lstStyle>
            <a:lvl1pPr algn="r" fontAlgn="auto">
              <a:spcBef>
                <a:spcPts val="0"/>
              </a:spcBef>
              <a:spcAft>
                <a:spcPts val="0"/>
              </a:spcAft>
              <a:defRPr sz="1200">
                <a:latin typeface="+mn-lt"/>
              </a:defRPr>
            </a:lvl1pPr>
          </a:lstStyle>
          <a:p>
            <a:pPr>
              <a:defRPr/>
            </a:pPr>
            <a:fld id="{E8EE596B-8B1F-45E1-971E-6CF3EDE086B5}" type="datetimeFigureOut">
              <a:rPr lang="en-US"/>
              <a:pPr>
                <a:defRPr/>
              </a:pPr>
              <a:t>9/25/2014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89709" tIns="44855" rIns="89709" bIns="44855"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89709" tIns="44855" rIns="89709" bIns="44855" numCol="1" anchor="b" anchorCtr="0" compatLnSpc="1">
            <a:prstTxWarp prst="textNoShape">
              <a:avLst/>
            </a:prstTxWarp>
          </a:bodyPr>
          <a:lstStyle>
            <a:lvl1pPr algn="r">
              <a:defRPr sz="1200">
                <a:latin typeface="Calibri" panose="020F0502020204030204" pitchFamily="34" charset="0"/>
              </a:defRPr>
            </a:lvl1pPr>
          </a:lstStyle>
          <a:p>
            <a:fld id="{3D701126-A995-44F6-84AA-0439AFDD286A}" type="slidenum">
              <a:rPr lang="en-US" altLang="en-US"/>
              <a:pPr/>
              <a:t>‹#›</a:t>
            </a:fld>
            <a:endParaRPr lang="en-US" altLang="en-US"/>
          </a:p>
        </p:txBody>
      </p:sp>
    </p:spTree>
    <p:extLst>
      <p:ext uri="{BB962C8B-B14F-4D97-AF65-F5344CB8AC3E}">
        <p14:creationId xmlns:p14="http://schemas.microsoft.com/office/powerpoint/2010/main" val="1834627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14" tIns="45707" rIns="91414" bIns="45707"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14" tIns="45707" rIns="91414" bIns="45707" rtlCol="0"/>
          <a:lstStyle>
            <a:lvl1pPr algn="r" fontAlgn="auto">
              <a:spcBef>
                <a:spcPts val="0"/>
              </a:spcBef>
              <a:spcAft>
                <a:spcPts val="0"/>
              </a:spcAft>
              <a:defRPr sz="1200">
                <a:latin typeface="+mn-lt"/>
              </a:defRPr>
            </a:lvl1pPr>
          </a:lstStyle>
          <a:p>
            <a:pPr>
              <a:defRPr/>
            </a:pPr>
            <a:fld id="{6DA4F003-F5FD-49AA-997E-61E518C2F7D0}" type="datetimeFigureOut">
              <a:rPr lang="en-US"/>
              <a:pPr>
                <a:defRPr/>
              </a:pPr>
              <a:t>9/25/2014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14" tIns="45707" rIns="91414" bIns="45707"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14" tIns="45707" rIns="91414" bIns="4570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14" tIns="45707" rIns="91414" bIns="45707"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14" tIns="45707" rIns="91414" bIns="45707" numCol="1" anchor="b" anchorCtr="0" compatLnSpc="1">
            <a:prstTxWarp prst="textNoShape">
              <a:avLst/>
            </a:prstTxWarp>
          </a:bodyPr>
          <a:lstStyle>
            <a:lvl1pPr algn="r">
              <a:defRPr sz="1200">
                <a:latin typeface="Calibri" panose="020F0502020204030204" pitchFamily="34" charset="0"/>
              </a:defRPr>
            </a:lvl1pPr>
          </a:lstStyle>
          <a:p>
            <a:fld id="{CB3831D5-3B8E-4E6D-BDDA-E68C520C408B}" type="slidenum">
              <a:rPr lang="en-US" altLang="en-US"/>
              <a:pPr/>
              <a:t>‹#›</a:t>
            </a:fld>
            <a:endParaRPr lang="en-US" altLang="en-US"/>
          </a:p>
        </p:txBody>
      </p:sp>
    </p:spTree>
    <p:extLst>
      <p:ext uri="{BB962C8B-B14F-4D97-AF65-F5344CB8AC3E}">
        <p14:creationId xmlns:p14="http://schemas.microsoft.com/office/powerpoint/2010/main" val="23739181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82152EA-D4C1-4BE1-84A9-7D8A2D1D9DB6}"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extLst>
      <p:ext uri="{BB962C8B-B14F-4D97-AF65-F5344CB8AC3E}">
        <p14:creationId xmlns:p14="http://schemas.microsoft.com/office/powerpoint/2010/main" val="1501277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27075" indent="-279400" eaLnBrk="0" hangingPunct="0">
              <a:spcBef>
                <a:spcPct val="30000"/>
              </a:spcBef>
              <a:defRPr sz="1200">
                <a:solidFill>
                  <a:schemeClr val="tx1"/>
                </a:solidFill>
                <a:latin typeface="Calibri" panose="020F0502020204030204" pitchFamily="34" charset="0"/>
              </a:defRPr>
            </a:lvl2pPr>
            <a:lvl3pPr marL="1119188" indent="-223838" eaLnBrk="0" hangingPunct="0">
              <a:spcBef>
                <a:spcPct val="30000"/>
              </a:spcBef>
              <a:defRPr sz="1200">
                <a:solidFill>
                  <a:schemeClr val="tx1"/>
                </a:solidFill>
                <a:latin typeface="Calibri" panose="020F0502020204030204" pitchFamily="34" charset="0"/>
              </a:defRPr>
            </a:lvl3pPr>
            <a:lvl4pPr marL="1566863" indent="-223838" eaLnBrk="0" hangingPunct="0">
              <a:spcBef>
                <a:spcPct val="30000"/>
              </a:spcBef>
              <a:defRPr sz="1200">
                <a:solidFill>
                  <a:schemeClr val="tx1"/>
                </a:solidFill>
                <a:latin typeface="Calibri" panose="020F0502020204030204" pitchFamily="34" charset="0"/>
              </a:defRPr>
            </a:lvl4pPr>
            <a:lvl5pPr marL="2014538" indent="-223838" eaLnBrk="0" hangingPunct="0">
              <a:spcBef>
                <a:spcPct val="30000"/>
              </a:spcBef>
              <a:defRPr sz="1200">
                <a:solidFill>
                  <a:schemeClr val="tx1"/>
                </a:solidFill>
                <a:latin typeface="Calibri" panose="020F0502020204030204" pitchFamily="34" charset="0"/>
              </a:defRPr>
            </a:lvl5pPr>
            <a:lvl6pPr marL="2471738" indent="-223838" eaLnBrk="0" fontAlgn="base" hangingPunct="0">
              <a:spcBef>
                <a:spcPct val="30000"/>
              </a:spcBef>
              <a:spcAft>
                <a:spcPct val="0"/>
              </a:spcAft>
              <a:defRPr sz="1200">
                <a:solidFill>
                  <a:schemeClr val="tx1"/>
                </a:solidFill>
                <a:latin typeface="Calibri" panose="020F0502020204030204" pitchFamily="34" charset="0"/>
              </a:defRPr>
            </a:lvl6pPr>
            <a:lvl7pPr marL="2928938" indent="-223838" eaLnBrk="0" fontAlgn="base" hangingPunct="0">
              <a:spcBef>
                <a:spcPct val="30000"/>
              </a:spcBef>
              <a:spcAft>
                <a:spcPct val="0"/>
              </a:spcAft>
              <a:defRPr sz="1200">
                <a:solidFill>
                  <a:schemeClr val="tx1"/>
                </a:solidFill>
                <a:latin typeface="Calibri" panose="020F0502020204030204" pitchFamily="34" charset="0"/>
              </a:defRPr>
            </a:lvl7pPr>
            <a:lvl8pPr marL="3386138" indent="-223838" eaLnBrk="0" fontAlgn="base" hangingPunct="0">
              <a:spcBef>
                <a:spcPct val="30000"/>
              </a:spcBef>
              <a:spcAft>
                <a:spcPct val="0"/>
              </a:spcAft>
              <a:defRPr sz="1200">
                <a:solidFill>
                  <a:schemeClr val="tx1"/>
                </a:solidFill>
                <a:latin typeface="Calibri" panose="020F0502020204030204" pitchFamily="34" charset="0"/>
              </a:defRPr>
            </a:lvl8pPr>
            <a:lvl9pPr marL="3843338" indent="-223838"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5C2279C-2983-459A-997E-7366F5D2FB4F}" type="slidenum">
              <a:rPr lang="en-US" altLang="en-US"/>
              <a:pPr eaLnBrk="1" hangingPunct="1">
                <a:spcBef>
                  <a:spcPct val="0"/>
                </a:spcBef>
              </a:pPr>
              <a:t>11</a:t>
            </a:fld>
            <a:endParaRPr lang="en-US" altLang="en-US"/>
          </a:p>
        </p:txBody>
      </p:sp>
    </p:spTree>
    <p:extLst>
      <p:ext uri="{BB962C8B-B14F-4D97-AF65-F5344CB8AC3E}">
        <p14:creationId xmlns:p14="http://schemas.microsoft.com/office/powerpoint/2010/main" val="35378200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27075" indent="-279400" eaLnBrk="0" hangingPunct="0">
              <a:spcBef>
                <a:spcPct val="30000"/>
              </a:spcBef>
              <a:defRPr sz="1200">
                <a:solidFill>
                  <a:schemeClr val="tx1"/>
                </a:solidFill>
                <a:latin typeface="Calibri" panose="020F0502020204030204" pitchFamily="34" charset="0"/>
              </a:defRPr>
            </a:lvl2pPr>
            <a:lvl3pPr marL="1119188" indent="-223838" eaLnBrk="0" hangingPunct="0">
              <a:spcBef>
                <a:spcPct val="30000"/>
              </a:spcBef>
              <a:defRPr sz="1200">
                <a:solidFill>
                  <a:schemeClr val="tx1"/>
                </a:solidFill>
                <a:latin typeface="Calibri" panose="020F0502020204030204" pitchFamily="34" charset="0"/>
              </a:defRPr>
            </a:lvl3pPr>
            <a:lvl4pPr marL="1566863" indent="-223838" eaLnBrk="0" hangingPunct="0">
              <a:spcBef>
                <a:spcPct val="30000"/>
              </a:spcBef>
              <a:defRPr sz="1200">
                <a:solidFill>
                  <a:schemeClr val="tx1"/>
                </a:solidFill>
                <a:latin typeface="Calibri" panose="020F0502020204030204" pitchFamily="34" charset="0"/>
              </a:defRPr>
            </a:lvl4pPr>
            <a:lvl5pPr marL="2014538" indent="-223838" eaLnBrk="0" hangingPunct="0">
              <a:spcBef>
                <a:spcPct val="30000"/>
              </a:spcBef>
              <a:defRPr sz="1200">
                <a:solidFill>
                  <a:schemeClr val="tx1"/>
                </a:solidFill>
                <a:latin typeface="Calibri" panose="020F0502020204030204" pitchFamily="34" charset="0"/>
              </a:defRPr>
            </a:lvl5pPr>
            <a:lvl6pPr marL="2471738" indent="-223838" eaLnBrk="0" fontAlgn="base" hangingPunct="0">
              <a:spcBef>
                <a:spcPct val="30000"/>
              </a:spcBef>
              <a:spcAft>
                <a:spcPct val="0"/>
              </a:spcAft>
              <a:defRPr sz="1200">
                <a:solidFill>
                  <a:schemeClr val="tx1"/>
                </a:solidFill>
                <a:latin typeface="Calibri" panose="020F0502020204030204" pitchFamily="34" charset="0"/>
              </a:defRPr>
            </a:lvl6pPr>
            <a:lvl7pPr marL="2928938" indent="-223838" eaLnBrk="0" fontAlgn="base" hangingPunct="0">
              <a:spcBef>
                <a:spcPct val="30000"/>
              </a:spcBef>
              <a:spcAft>
                <a:spcPct val="0"/>
              </a:spcAft>
              <a:defRPr sz="1200">
                <a:solidFill>
                  <a:schemeClr val="tx1"/>
                </a:solidFill>
                <a:latin typeface="Calibri" panose="020F0502020204030204" pitchFamily="34" charset="0"/>
              </a:defRPr>
            </a:lvl7pPr>
            <a:lvl8pPr marL="3386138" indent="-223838" eaLnBrk="0" fontAlgn="base" hangingPunct="0">
              <a:spcBef>
                <a:spcPct val="30000"/>
              </a:spcBef>
              <a:spcAft>
                <a:spcPct val="0"/>
              </a:spcAft>
              <a:defRPr sz="1200">
                <a:solidFill>
                  <a:schemeClr val="tx1"/>
                </a:solidFill>
                <a:latin typeface="Calibri" panose="020F0502020204030204" pitchFamily="34" charset="0"/>
              </a:defRPr>
            </a:lvl8pPr>
            <a:lvl9pPr marL="3843338" indent="-223838"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F73E51D-C879-4A5F-9094-B6D74F581A9C}" type="slidenum">
              <a:rPr lang="en-US" altLang="en-US"/>
              <a:pPr eaLnBrk="1" hangingPunct="1">
                <a:spcBef>
                  <a:spcPct val="0"/>
                </a:spcBef>
              </a:pPr>
              <a:t>12</a:t>
            </a:fld>
            <a:endParaRPr lang="en-US" altLang="en-US"/>
          </a:p>
        </p:txBody>
      </p:sp>
    </p:spTree>
    <p:extLst>
      <p:ext uri="{BB962C8B-B14F-4D97-AF65-F5344CB8AC3E}">
        <p14:creationId xmlns:p14="http://schemas.microsoft.com/office/powerpoint/2010/main" val="3512441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27075" indent="-279400" eaLnBrk="0" hangingPunct="0">
              <a:spcBef>
                <a:spcPct val="30000"/>
              </a:spcBef>
              <a:defRPr sz="1200">
                <a:solidFill>
                  <a:schemeClr val="tx1"/>
                </a:solidFill>
                <a:latin typeface="Calibri" panose="020F0502020204030204" pitchFamily="34" charset="0"/>
              </a:defRPr>
            </a:lvl2pPr>
            <a:lvl3pPr marL="1119188" indent="-223838" eaLnBrk="0" hangingPunct="0">
              <a:spcBef>
                <a:spcPct val="30000"/>
              </a:spcBef>
              <a:defRPr sz="1200">
                <a:solidFill>
                  <a:schemeClr val="tx1"/>
                </a:solidFill>
                <a:latin typeface="Calibri" panose="020F0502020204030204" pitchFamily="34" charset="0"/>
              </a:defRPr>
            </a:lvl3pPr>
            <a:lvl4pPr marL="1566863" indent="-223838" eaLnBrk="0" hangingPunct="0">
              <a:spcBef>
                <a:spcPct val="30000"/>
              </a:spcBef>
              <a:defRPr sz="1200">
                <a:solidFill>
                  <a:schemeClr val="tx1"/>
                </a:solidFill>
                <a:latin typeface="Calibri" panose="020F0502020204030204" pitchFamily="34" charset="0"/>
              </a:defRPr>
            </a:lvl4pPr>
            <a:lvl5pPr marL="2014538" indent="-223838" eaLnBrk="0" hangingPunct="0">
              <a:spcBef>
                <a:spcPct val="30000"/>
              </a:spcBef>
              <a:defRPr sz="1200">
                <a:solidFill>
                  <a:schemeClr val="tx1"/>
                </a:solidFill>
                <a:latin typeface="Calibri" panose="020F0502020204030204" pitchFamily="34" charset="0"/>
              </a:defRPr>
            </a:lvl5pPr>
            <a:lvl6pPr marL="2471738" indent="-223838" eaLnBrk="0" fontAlgn="base" hangingPunct="0">
              <a:spcBef>
                <a:spcPct val="30000"/>
              </a:spcBef>
              <a:spcAft>
                <a:spcPct val="0"/>
              </a:spcAft>
              <a:defRPr sz="1200">
                <a:solidFill>
                  <a:schemeClr val="tx1"/>
                </a:solidFill>
                <a:latin typeface="Calibri" panose="020F0502020204030204" pitchFamily="34" charset="0"/>
              </a:defRPr>
            </a:lvl6pPr>
            <a:lvl7pPr marL="2928938" indent="-223838" eaLnBrk="0" fontAlgn="base" hangingPunct="0">
              <a:spcBef>
                <a:spcPct val="30000"/>
              </a:spcBef>
              <a:spcAft>
                <a:spcPct val="0"/>
              </a:spcAft>
              <a:defRPr sz="1200">
                <a:solidFill>
                  <a:schemeClr val="tx1"/>
                </a:solidFill>
                <a:latin typeface="Calibri" panose="020F0502020204030204" pitchFamily="34" charset="0"/>
              </a:defRPr>
            </a:lvl7pPr>
            <a:lvl8pPr marL="3386138" indent="-223838" eaLnBrk="0" fontAlgn="base" hangingPunct="0">
              <a:spcBef>
                <a:spcPct val="30000"/>
              </a:spcBef>
              <a:spcAft>
                <a:spcPct val="0"/>
              </a:spcAft>
              <a:defRPr sz="1200">
                <a:solidFill>
                  <a:schemeClr val="tx1"/>
                </a:solidFill>
                <a:latin typeface="Calibri" panose="020F0502020204030204" pitchFamily="34" charset="0"/>
              </a:defRPr>
            </a:lvl8pPr>
            <a:lvl9pPr marL="3843338" indent="-223838"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F73E51D-C879-4A5F-9094-B6D74F581A9C}" type="slidenum">
              <a:rPr lang="en-US" altLang="en-US"/>
              <a:pPr eaLnBrk="1" hangingPunct="1">
                <a:spcBef>
                  <a:spcPct val="0"/>
                </a:spcBef>
              </a:pPr>
              <a:t>13</a:t>
            </a:fld>
            <a:endParaRPr lang="en-US" altLang="en-US"/>
          </a:p>
        </p:txBody>
      </p:sp>
    </p:spTree>
    <p:extLst>
      <p:ext uri="{BB962C8B-B14F-4D97-AF65-F5344CB8AC3E}">
        <p14:creationId xmlns:p14="http://schemas.microsoft.com/office/powerpoint/2010/main" val="2605024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6C809E-865C-4D6C-971B-6C060D2A4FB6}" type="slidenum">
              <a:rPr lang="en-US" altLang="en-US">
                <a:solidFill>
                  <a:srgbClr val="000000"/>
                </a:solidFill>
                <a:latin typeface="Calibri" panose="020F0502020204030204" pitchFamily="34" charset="0"/>
              </a:rPr>
              <a:pPr eaLnBrk="1" hangingPunct="1"/>
              <a:t>15</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17355328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6C809E-865C-4D6C-971B-6C060D2A4FB6}" type="slidenum">
              <a:rPr lang="en-US" altLang="en-US">
                <a:solidFill>
                  <a:srgbClr val="000000"/>
                </a:solidFill>
                <a:latin typeface="Calibri" panose="020F0502020204030204" pitchFamily="34" charset="0"/>
              </a:rPr>
              <a:pPr eaLnBrk="1" hangingPunct="1"/>
              <a:t>16</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2137320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6C809E-865C-4D6C-971B-6C060D2A4FB6}" type="slidenum">
              <a:rPr lang="en-US" altLang="en-US">
                <a:solidFill>
                  <a:srgbClr val="000000"/>
                </a:solidFill>
                <a:latin typeface="Calibri" panose="020F0502020204030204" pitchFamily="34" charset="0"/>
              </a:rPr>
              <a:pPr eaLnBrk="1" hangingPunct="1"/>
              <a:t>17</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10701767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6C809E-865C-4D6C-971B-6C060D2A4FB6}" type="slidenum">
              <a:rPr lang="en-US" altLang="en-US">
                <a:solidFill>
                  <a:srgbClr val="000000"/>
                </a:solidFill>
                <a:latin typeface="Calibri" panose="020F0502020204030204" pitchFamily="34" charset="0"/>
              </a:rPr>
              <a:pPr eaLnBrk="1" hangingPunct="1"/>
              <a:t>18</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2574745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831D5-3B8E-4E6D-BDDA-E68C520C408B}" type="slidenum">
              <a:rPr lang="en-US" altLang="en-US" smtClean="0"/>
              <a:pPr/>
              <a:t>2</a:t>
            </a:fld>
            <a:endParaRPr lang="en-US" altLang="en-US"/>
          </a:p>
        </p:txBody>
      </p:sp>
    </p:spTree>
    <p:extLst>
      <p:ext uri="{BB962C8B-B14F-4D97-AF65-F5344CB8AC3E}">
        <p14:creationId xmlns:p14="http://schemas.microsoft.com/office/powerpoint/2010/main" val="3394504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C93CB3-1F4C-4A09-ABF7-14AC065EB89F}"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extLst>
      <p:ext uri="{BB962C8B-B14F-4D97-AF65-F5344CB8AC3E}">
        <p14:creationId xmlns:p14="http://schemas.microsoft.com/office/powerpoint/2010/main" val="111386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E91CE2E-9C91-4688-8F75-83145373288C}"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extLst>
      <p:ext uri="{BB962C8B-B14F-4D97-AF65-F5344CB8AC3E}">
        <p14:creationId xmlns:p14="http://schemas.microsoft.com/office/powerpoint/2010/main" val="1536647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Click to answer the item.</a:t>
            </a:r>
          </a:p>
          <a:p>
            <a:r>
              <a:rPr lang="en-US" altLang="en-US" smtClean="0"/>
              <a:t>Click to transition to CR item.</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B88FB1-8CC3-4CBC-95F2-04B1E15286DF}"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extLst>
      <p:ext uri="{BB962C8B-B14F-4D97-AF65-F5344CB8AC3E}">
        <p14:creationId xmlns:p14="http://schemas.microsoft.com/office/powerpoint/2010/main" val="588766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Click to answer the item.</a:t>
            </a:r>
          </a:p>
          <a:p>
            <a:r>
              <a:rPr lang="en-US" altLang="en-US" smtClean="0"/>
              <a:t>Click to transition to CR item.</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B88FB1-8CC3-4CBC-95F2-04B1E15286DF}"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extLst>
      <p:ext uri="{BB962C8B-B14F-4D97-AF65-F5344CB8AC3E}">
        <p14:creationId xmlns:p14="http://schemas.microsoft.com/office/powerpoint/2010/main" val="2846974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27075" indent="-279400" eaLnBrk="0" hangingPunct="0">
              <a:spcBef>
                <a:spcPct val="30000"/>
              </a:spcBef>
              <a:defRPr sz="1200">
                <a:solidFill>
                  <a:schemeClr val="tx1"/>
                </a:solidFill>
                <a:latin typeface="Calibri" panose="020F0502020204030204" pitchFamily="34" charset="0"/>
              </a:defRPr>
            </a:lvl2pPr>
            <a:lvl3pPr marL="1119188" indent="-223838" eaLnBrk="0" hangingPunct="0">
              <a:spcBef>
                <a:spcPct val="30000"/>
              </a:spcBef>
              <a:defRPr sz="1200">
                <a:solidFill>
                  <a:schemeClr val="tx1"/>
                </a:solidFill>
                <a:latin typeface="Calibri" panose="020F0502020204030204" pitchFamily="34" charset="0"/>
              </a:defRPr>
            </a:lvl3pPr>
            <a:lvl4pPr marL="1566863" indent="-223838" eaLnBrk="0" hangingPunct="0">
              <a:spcBef>
                <a:spcPct val="30000"/>
              </a:spcBef>
              <a:defRPr sz="1200">
                <a:solidFill>
                  <a:schemeClr val="tx1"/>
                </a:solidFill>
                <a:latin typeface="Calibri" panose="020F0502020204030204" pitchFamily="34" charset="0"/>
              </a:defRPr>
            </a:lvl4pPr>
            <a:lvl5pPr marL="2014538" indent="-223838" eaLnBrk="0" hangingPunct="0">
              <a:spcBef>
                <a:spcPct val="30000"/>
              </a:spcBef>
              <a:defRPr sz="1200">
                <a:solidFill>
                  <a:schemeClr val="tx1"/>
                </a:solidFill>
                <a:latin typeface="Calibri" panose="020F0502020204030204" pitchFamily="34" charset="0"/>
              </a:defRPr>
            </a:lvl5pPr>
            <a:lvl6pPr marL="2471738" indent="-223838" eaLnBrk="0" fontAlgn="base" hangingPunct="0">
              <a:spcBef>
                <a:spcPct val="30000"/>
              </a:spcBef>
              <a:spcAft>
                <a:spcPct val="0"/>
              </a:spcAft>
              <a:defRPr sz="1200">
                <a:solidFill>
                  <a:schemeClr val="tx1"/>
                </a:solidFill>
                <a:latin typeface="Calibri" panose="020F0502020204030204" pitchFamily="34" charset="0"/>
              </a:defRPr>
            </a:lvl6pPr>
            <a:lvl7pPr marL="2928938" indent="-223838" eaLnBrk="0" fontAlgn="base" hangingPunct="0">
              <a:spcBef>
                <a:spcPct val="30000"/>
              </a:spcBef>
              <a:spcAft>
                <a:spcPct val="0"/>
              </a:spcAft>
              <a:defRPr sz="1200">
                <a:solidFill>
                  <a:schemeClr val="tx1"/>
                </a:solidFill>
                <a:latin typeface="Calibri" panose="020F0502020204030204" pitchFamily="34" charset="0"/>
              </a:defRPr>
            </a:lvl7pPr>
            <a:lvl8pPr marL="3386138" indent="-223838" eaLnBrk="0" fontAlgn="base" hangingPunct="0">
              <a:spcBef>
                <a:spcPct val="30000"/>
              </a:spcBef>
              <a:spcAft>
                <a:spcPct val="0"/>
              </a:spcAft>
              <a:defRPr sz="1200">
                <a:solidFill>
                  <a:schemeClr val="tx1"/>
                </a:solidFill>
                <a:latin typeface="Calibri" panose="020F0502020204030204" pitchFamily="34" charset="0"/>
              </a:defRPr>
            </a:lvl8pPr>
            <a:lvl9pPr marL="3843338" indent="-223838"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E92E261-5D31-4866-9CF1-331B15B2853E}" type="slidenum">
              <a:rPr lang="en-US" altLang="en-US"/>
              <a:pPr eaLnBrk="1" hangingPunct="1">
                <a:spcBef>
                  <a:spcPct val="0"/>
                </a:spcBef>
              </a:pPr>
              <a:t>8</a:t>
            </a:fld>
            <a:endParaRPr lang="en-US" altLang="en-US"/>
          </a:p>
        </p:txBody>
      </p:sp>
    </p:spTree>
    <p:extLst>
      <p:ext uri="{BB962C8B-B14F-4D97-AF65-F5344CB8AC3E}">
        <p14:creationId xmlns:p14="http://schemas.microsoft.com/office/powerpoint/2010/main" val="219388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27075" indent="-279400" eaLnBrk="0" hangingPunct="0">
              <a:spcBef>
                <a:spcPct val="30000"/>
              </a:spcBef>
              <a:defRPr sz="1200">
                <a:solidFill>
                  <a:schemeClr val="tx1"/>
                </a:solidFill>
                <a:latin typeface="Calibri" panose="020F0502020204030204" pitchFamily="34" charset="0"/>
              </a:defRPr>
            </a:lvl2pPr>
            <a:lvl3pPr marL="1119188" indent="-223838" eaLnBrk="0" hangingPunct="0">
              <a:spcBef>
                <a:spcPct val="30000"/>
              </a:spcBef>
              <a:defRPr sz="1200">
                <a:solidFill>
                  <a:schemeClr val="tx1"/>
                </a:solidFill>
                <a:latin typeface="Calibri" panose="020F0502020204030204" pitchFamily="34" charset="0"/>
              </a:defRPr>
            </a:lvl3pPr>
            <a:lvl4pPr marL="1566863" indent="-223838" eaLnBrk="0" hangingPunct="0">
              <a:spcBef>
                <a:spcPct val="30000"/>
              </a:spcBef>
              <a:defRPr sz="1200">
                <a:solidFill>
                  <a:schemeClr val="tx1"/>
                </a:solidFill>
                <a:latin typeface="Calibri" panose="020F0502020204030204" pitchFamily="34" charset="0"/>
              </a:defRPr>
            </a:lvl4pPr>
            <a:lvl5pPr marL="2014538" indent="-223838" eaLnBrk="0" hangingPunct="0">
              <a:spcBef>
                <a:spcPct val="30000"/>
              </a:spcBef>
              <a:defRPr sz="1200">
                <a:solidFill>
                  <a:schemeClr val="tx1"/>
                </a:solidFill>
                <a:latin typeface="Calibri" panose="020F0502020204030204" pitchFamily="34" charset="0"/>
              </a:defRPr>
            </a:lvl5pPr>
            <a:lvl6pPr marL="2471738" indent="-223838" eaLnBrk="0" fontAlgn="base" hangingPunct="0">
              <a:spcBef>
                <a:spcPct val="30000"/>
              </a:spcBef>
              <a:spcAft>
                <a:spcPct val="0"/>
              </a:spcAft>
              <a:defRPr sz="1200">
                <a:solidFill>
                  <a:schemeClr val="tx1"/>
                </a:solidFill>
                <a:latin typeface="Calibri" panose="020F0502020204030204" pitchFamily="34" charset="0"/>
              </a:defRPr>
            </a:lvl6pPr>
            <a:lvl7pPr marL="2928938" indent="-223838" eaLnBrk="0" fontAlgn="base" hangingPunct="0">
              <a:spcBef>
                <a:spcPct val="30000"/>
              </a:spcBef>
              <a:spcAft>
                <a:spcPct val="0"/>
              </a:spcAft>
              <a:defRPr sz="1200">
                <a:solidFill>
                  <a:schemeClr val="tx1"/>
                </a:solidFill>
                <a:latin typeface="Calibri" panose="020F0502020204030204" pitchFamily="34" charset="0"/>
              </a:defRPr>
            </a:lvl7pPr>
            <a:lvl8pPr marL="3386138" indent="-223838" eaLnBrk="0" fontAlgn="base" hangingPunct="0">
              <a:spcBef>
                <a:spcPct val="30000"/>
              </a:spcBef>
              <a:spcAft>
                <a:spcPct val="0"/>
              </a:spcAft>
              <a:defRPr sz="1200">
                <a:solidFill>
                  <a:schemeClr val="tx1"/>
                </a:solidFill>
                <a:latin typeface="Calibri" panose="020F0502020204030204" pitchFamily="34" charset="0"/>
              </a:defRPr>
            </a:lvl8pPr>
            <a:lvl9pPr marL="3843338" indent="-223838"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0791458-113C-4F58-9909-39D11C026248}" type="slidenum">
              <a:rPr lang="en-US" altLang="en-US"/>
              <a:pPr eaLnBrk="1" hangingPunct="1">
                <a:spcBef>
                  <a:spcPct val="0"/>
                </a:spcBef>
              </a:pPr>
              <a:t>9</a:t>
            </a:fld>
            <a:endParaRPr lang="en-US" altLang="en-US"/>
          </a:p>
        </p:txBody>
      </p:sp>
    </p:spTree>
    <p:extLst>
      <p:ext uri="{BB962C8B-B14F-4D97-AF65-F5344CB8AC3E}">
        <p14:creationId xmlns:p14="http://schemas.microsoft.com/office/powerpoint/2010/main" val="3763062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27075" indent="-279400" eaLnBrk="0" hangingPunct="0">
              <a:spcBef>
                <a:spcPct val="30000"/>
              </a:spcBef>
              <a:defRPr sz="1200">
                <a:solidFill>
                  <a:schemeClr val="tx1"/>
                </a:solidFill>
                <a:latin typeface="Calibri" panose="020F0502020204030204" pitchFamily="34" charset="0"/>
              </a:defRPr>
            </a:lvl2pPr>
            <a:lvl3pPr marL="1119188" indent="-223838" eaLnBrk="0" hangingPunct="0">
              <a:spcBef>
                <a:spcPct val="30000"/>
              </a:spcBef>
              <a:defRPr sz="1200">
                <a:solidFill>
                  <a:schemeClr val="tx1"/>
                </a:solidFill>
                <a:latin typeface="Calibri" panose="020F0502020204030204" pitchFamily="34" charset="0"/>
              </a:defRPr>
            </a:lvl3pPr>
            <a:lvl4pPr marL="1566863" indent="-223838" eaLnBrk="0" hangingPunct="0">
              <a:spcBef>
                <a:spcPct val="30000"/>
              </a:spcBef>
              <a:defRPr sz="1200">
                <a:solidFill>
                  <a:schemeClr val="tx1"/>
                </a:solidFill>
                <a:latin typeface="Calibri" panose="020F0502020204030204" pitchFamily="34" charset="0"/>
              </a:defRPr>
            </a:lvl4pPr>
            <a:lvl5pPr marL="2014538" indent="-223838" eaLnBrk="0" hangingPunct="0">
              <a:spcBef>
                <a:spcPct val="30000"/>
              </a:spcBef>
              <a:defRPr sz="1200">
                <a:solidFill>
                  <a:schemeClr val="tx1"/>
                </a:solidFill>
                <a:latin typeface="Calibri" panose="020F0502020204030204" pitchFamily="34" charset="0"/>
              </a:defRPr>
            </a:lvl5pPr>
            <a:lvl6pPr marL="2471738" indent="-223838" eaLnBrk="0" fontAlgn="base" hangingPunct="0">
              <a:spcBef>
                <a:spcPct val="30000"/>
              </a:spcBef>
              <a:spcAft>
                <a:spcPct val="0"/>
              </a:spcAft>
              <a:defRPr sz="1200">
                <a:solidFill>
                  <a:schemeClr val="tx1"/>
                </a:solidFill>
                <a:latin typeface="Calibri" panose="020F0502020204030204" pitchFamily="34" charset="0"/>
              </a:defRPr>
            </a:lvl6pPr>
            <a:lvl7pPr marL="2928938" indent="-223838" eaLnBrk="0" fontAlgn="base" hangingPunct="0">
              <a:spcBef>
                <a:spcPct val="30000"/>
              </a:spcBef>
              <a:spcAft>
                <a:spcPct val="0"/>
              </a:spcAft>
              <a:defRPr sz="1200">
                <a:solidFill>
                  <a:schemeClr val="tx1"/>
                </a:solidFill>
                <a:latin typeface="Calibri" panose="020F0502020204030204" pitchFamily="34" charset="0"/>
              </a:defRPr>
            </a:lvl7pPr>
            <a:lvl8pPr marL="3386138" indent="-223838" eaLnBrk="0" fontAlgn="base" hangingPunct="0">
              <a:spcBef>
                <a:spcPct val="30000"/>
              </a:spcBef>
              <a:spcAft>
                <a:spcPct val="0"/>
              </a:spcAft>
              <a:defRPr sz="1200">
                <a:solidFill>
                  <a:schemeClr val="tx1"/>
                </a:solidFill>
                <a:latin typeface="Calibri" panose="020F0502020204030204" pitchFamily="34" charset="0"/>
              </a:defRPr>
            </a:lvl8pPr>
            <a:lvl9pPr marL="3843338" indent="-223838"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B7E6697-953D-47A6-A483-F725789C91A1}" type="slidenum">
              <a:rPr lang="en-US" altLang="en-US"/>
              <a:pPr eaLnBrk="1" hangingPunct="1">
                <a:spcBef>
                  <a:spcPct val="0"/>
                </a:spcBef>
              </a:pPr>
              <a:t>10</a:t>
            </a:fld>
            <a:endParaRPr lang="en-US" altLang="en-US"/>
          </a:p>
        </p:txBody>
      </p:sp>
    </p:spTree>
    <p:extLst>
      <p:ext uri="{BB962C8B-B14F-4D97-AF65-F5344CB8AC3E}">
        <p14:creationId xmlns:p14="http://schemas.microsoft.com/office/powerpoint/2010/main" val="1974877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E9424995-EA54-452B-9054-C0EBD906B6E5}" type="datetime1">
              <a:rPr lang="en-US" smtClean="0"/>
              <a:t>9/25/2014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CD7A5-88E9-4363-A03A-000DD5FE649C}" type="slidenum">
              <a:rPr lang="en-US" altLang="en-US" smtClean="0"/>
              <a:pPr/>
              <a:t>‹#›</a:t>
            </a:fld>
            <a:endParaRPr lang="en-US" altLang="en-US"/>
          </a:p>
        </p:txBody>
      </p:sp>
    </p:spTree>
    <p:extLst>
      <p:ext uri="{BB962C8B-B14F-4D97-AF65-F5344CB8AC3E}">
        <p14:creationId xmlns:p14="http://schemas.microsoft.com/office/powerpoint/2010/main" val="2873311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47041B32-5AFE-46DB-BA75-0F283B726F2E}" type="datetime1">
              <a:rPr lang="en-US" smtClean="0"/>
              <a:t>9/25/2014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B69B5-2AB5-470C-B17E-0D003AD61CBD}" type="slidenum">
              <a:rPr lang="en-US" altLang="en-US" smtClean="0"/>
              <a:pPr/>
              <a:t>‹#›</a:t>
            </a:fld>
            <a:endParaRPr lang="en-US" altLang="en-US"/>
          </a:p>
        </p:txBody>
      </p:sp>
    </p:spTree>
    <p:extLst>
      <p:ext uri="{BB962C8B-B14F-4D97-AF65-F5344CB8AC3E}">
        <p14:creationId xmlns:p14="http://schemas.microsoft.com/office/powerpoint/2010/main" val="377032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405B8CEA-EC39-4A3E-8A0C-59D0C5026BB8}" type="datetime1">
              <a:rPr lang="en-US" smtClean="0"/>
              <a:t>9/25/2014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CD3BC-6301-45F6-B008-1476782ACBF4}" type="slidenum">
              <a:rPr lang="en-US" altLang="en-US" smtClean="0"/>
              <a:pPr/>
              <a:t>‹#›</a:t>
            </a:fld>
            <a:endParaRPr lang="en-US" altLang="en-US"/>
          </a:p>
        </p:txBody>
      </p:sp>
    </p:spTree>
    <p:extLst>
      <p:ext uri="{BB962C8B-B14F-4D97-AF65-F5344CB8AC3E}">
        <p14:creationId xmlns:p14="http://schemas.microsoft.com/office/powerpoint/2010/main" val="42918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4C4028B1-9DAA-46CE-84BD-083FCD3BFC9A}" type="datetime1">
              <a:rPr lang="en-US" smtClean="0"/>
              <a:t>9/25/2014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F403F-3CAC-4E10-926C-BF56946F7694}" type="slidenum">
              <a:rPr lang="en-US" altLang="en-US" smtClean="0"/>
              <a:pPr/>
              <a:t>‹#›</a:t>
            </a:fld>
            <a:endParaRPr lang="en-US" altLang="en-US"/>
          </a:p>
        </p:txBody>
      </p:sp>
    </p:spTree>
    <p:extLst>
      <p:ext uri="{BB962C8B-B14F-4D97-AF65-F5344CB8AC3E}">
        <p14:creationId xmlns:p14="http://schemas.microsoft.com/office/powerpoint/2010/main" val="3222109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8C6584B1-1854-4B25-8A2C-CC1AACB2CCF4}" type="datetime1">
              <a:rPr lang="en-US" smtClean="0"/>
              <a:t>9/25/2014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06EF3-8F43-4478-B714-D1BFA17BF1BE}" type="slidenum">
              <a:rPr lang="en-US" altLang="en-US" smtClean="0"/>
              <a:pPr/>
              <a:t>‹#›</a:t>
            </a:fld>
            <a:endParaRPr lang="en-US" altLang="en-US"/>
          </a:p>
        </p:txBody>
      </p:sp>
    </p:spTree>
    <p:extLst>
      <p:ext uri="{BB962C8B-B14F-4D97-AF65-F5344CB8AC3E}">
        <p14:creationId xmlns:p14="http://schemas.microsoft.com/office/powerpoint/2010/main" val="1496568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CD9751D6-1BBF-4202-A4B5-33FAFF82DBD4}" type="datetime1">
              <a:rPr lang="en-US" smtClean="0"/>
              <a:t>9/25/2014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1EC5B-0A53-4630-B0AD-AD20F32015D3}" type="slidenum">
              <a:rPr lang="en-US" altLang="en-US" smtClean="0"/>
              <a:pPr/>
              <a:t>‹#›</a:t>
            </a:fld>
            <a:endParaRPr lang="en-US" altLang="en-US"/>
          </a:p>
        </p:txBody>
      </p:sp>
    </p:spTree>
    <p:extLst>
      <p:ext uri="{BB962C8B-B14F-4D97-AF65-F5344CB8AC3E}">
        <p14:creationId xmlns:p14="http://schemas.microsoft.com/office/powerpoint/2010/main" val="489039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33B879DF-5746-490D-8A1A-83D861943296}" type="datetime1">
              <a:rPr lang="en-US" smtClean="0"/>
              <a:t>9/25/2014</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E49A13-2E62-4687-9F04-50C7D9BF632C}" type="slidenum">
              <a:rPr lang="en-US" altLang="en-US" smtClean="0"/>
              <a:pPr/>
              <a:t>‹#›</a:t>
            </a:fld>
            <a:endParaRPr lang="en-US" altLang="en-US"/>
          </a:p>
        </p:txBody>
      </p:sp>
    </p:spTree>
    <p:extLst>
      <p:ext uri="{BB962C8B-B14F-4D97-AF65-F5344CB8AC3E}">
        <p14:creationId xmlns:p14="http://schemas.microsoft.com/office/powerpoint/2010/main" val="3831030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0B2686A5-F61F-405D-A261-CC64A8196643}" type="datetime1">
              <a:rPr lang="en-US" smtClean="0"/>
              <a:t>9/25/2014</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D33508-A3DF-4B48-952B-ED469E4B6B48}" type="slidenum">
              <a:rPr lang="en-US" altLang="en-US" smtClean="0"/>
              <a:pPr/>
              <a:t>‹#›</a:t>
            </a:fld>
            <a:endParaRPr lang="en-US" altLang="en-US"/>
          </a:p>
        </p:txBody>
      </p:sp>
    </p:spTree>
    <p:extLst>
      <p:ext uri="{BB962C8B-B14F-4D97-AF65-F5344CB8AC3E}">
        <p14:creationId xmlns:p14="http://schemas.microsoft.com/office/powerpoint/2010/main" val="2418950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D89884C-D625-4F8A-8B05-437B3BBE2119}" type="datetime1">
              <a:rPr lang="en-US" smtClean="0"/>
              <a:t>9/25/2014</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6C96C2-2507-41C4-AA2B-4EE6B115D193}" type="slidenum">
              <a:rPr lang="en-US" altLang="en-US" smtClean="0"/>
              <a:pPr/>
              <a:t>‹#›</a:t>
            </a:fld>
            <a:endParaRPr lang="en-US" altLang="en-US"/>
          </a:p>
        </p:txBody>
      </p:sp>
    </p:spTree>
    <p:extLst>
      <p:ext uri="{BB962C8B-B14F-4D97-AF65-F5344CB8AC3E}">
        <p14:creationId xmlns:p14="http://schemas.microsoft.com/office/powerpoint/2010/main" val="3927608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894431F-6451-4F40-9D0F-6FB09F191BD8}" type="datetime1">
              <a:rPr lang="en-US" smtClean="0"/>
              <a:t>9/25/2014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C896C-5076-4382-9FBB-0A42FAB22C0C}" type="slidenum">
              <a:rPr lang="en-US" altLang="en-US" smtClean="0"/>
              <a:pPr/>
              <a:t>‹#›</a:t>
            </a:fld>
            <a:endParaRPr lang="en-US" altLang="en-US"/>
          </a:p>
        </p:txBody>
      </p:sp>
    </p:spTree>
    <p:extLst>
      <p:ext uri="{BB962C8B-B14F-4D97-AF65-F5344CB8AC3E}">
        <p14:creationId xmlns:p14="http://schemas.microsoft.com/office/powerpoint/2010/main" val="3172240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BE2E833-8EDE-4DFD-99DC-1D741829AB92}" type="datetime1">
              <a:rPr lang="en-US" smtClean="0"/>
              <a:t>9/25/2014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D5294-125B-47CF-82D0-FF4E2A5C379E}" type="slidenum">
              <a:rPr lang="en-US" altLang="en-US" smtClean="0"/>
              <a:pPr/>
              <a:t>‹#›</a:t>
            </a:fld>
            <a:endParaRPr lang="en-US" altLang="en-US"/>
          </a:p>
        </p:txBody>
      </p:sp>
    </p:spTree>
    <p:extLst>
      <p:ext uri="{BB962C8B-B14F-4D97-AF65-F5344CB8AC3E}">
        <p14:creationId xmlns:p14="http://schemas.microsoft.com/office/powerpoint/2010/main" val="1605896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28202453-71DF-4A78-8539-125E0F0323CB}" type="datetime1">
              <a:rPr lang="en-US" smtClean="0"/>
              <a:t>9/25/2014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10A3C2-09DE-40AD-824E-E199F30B94CD}" type="slidenum">
              <a:rPr lang="en-US" altLang="en-US" smtClean="0"/>
              <a:pPr/>
              <a:t>‹#›</a:t>
            </a:fld>
            <a:endParaRPr lang="en-US" altLang="en-US"/>
          </a:p>
        </p:txBody>
      </p:sp>
    </p:spTree>
    <p:extLst>
      <p:ext uri="{BB962C8B-B14F-4D97-AF65-F5344CB8AC3E}">
        <p14:creationId xmlns:p14="http://schemas.microsoft.com/office/powerpoint/2010/main" val="2289744795"/>
      </p:ext>
    </p:extLst>
  </p:cSld>
  <p:clrMap bg1="lt1" tx1="dk1" bg2="lt2" tx2="dk2" accent1="accent1" accent2="accent2" accent3="accent3" accent4="accent4" accent5="accent5" accent6="accent6" hlink="hlink" folHlink="folHlink"/>
  <p:sldLayoutIdLst>
    <p:sldLayoutId id="2147489628" r:id="rId1"/>
    <p:sldLayoutId id="2147489629" r:id="rId2"/>
    <p:sldLayoutId id="2147489630" r:id="rId3"/>
    <p:sldLayoutId id="2147489631" r:id="rId4"/>
    <p:sldLayoutId id="2147489632" r:id="rId5"/>
    <p:sldLayoutId id="2147489633" r:id="rId6"/>
    <p:sldLayoutId id="2147489634" r:id="rId7"/>
    <p:sldLayoutId id="2147489635" r:id="rId8"/>
    <p:sldLayoutId id="2147489636" r:id="rId9"/>
    <p:sldLayoutId id="2147489637" r:id="rId10"/>
    <p:sldLayoutId id="2147489638"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2"/>
          <p:cNvPicPr>
            <a:picLocks noChangeAspect="1" noChangeArrowheads="1"/>
          </p:cNvPicPr>
          <p:nvPr/>
        </p:nvPicPr>
        <p:blipFill>
          <a:blip r:embed="rId3"/>
          <a:srcRect/>
          <a:stretch>
            <a:fillRect/>
          </a:stretch>
        </p:blipFill>
        <p:spPr bwMode="auto">
          <a:xfrm>
            <a:off x="457200" y="152400"/>
            <a:ext cx="8153400" cy="39624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a:effectLst>
            <a:outerShdw blurRad="50800" dist="38100" dir="16200000" rotWithShape="0">
              <a:prstClr val="black">
                <a:alpha val="40000"/>
              </a:prstClr>
            </a:outerShdw>
          </a:effectLst>
        </p:spPr>
      </p:pic>
      <p:sp>
        <p:nvSpPr>
          <p:cNvPr id="3" name="TextBox 2"/>
          <p:cNvSpPr txBox="1"/>
          <p:nvPr/>
        </p:nvSpPr>
        <p:spPr>
          <a:xfrm>
            <a:off x="1371600" y="4572000"/>
            <a:ext cx="6629400" cy="1200329"/>
          </a:xfrm>
          <a:prstGeom prst="rect">
            <a:avLst/>
          </a:prstGeom>
          <a:noFill/>
        </p:spPr>
        <p:txBody>
          <a:bodyPr wrap="square" rtlCol="0">
            <a:spAutoFit/>
          </a:bodyPr>
          <a:lstStyle/>
          <a:p>
            <a:pPr algn="ctr"/>
            <a:r>
              <a:rPr lang="en-US" sz="3600" b="1" dirty="0" smtClean="0">
                <a:solidFill>
                  <a:srgbClr val="006600"/>
                </a:solidFill>
                <a:latin typeface="+mn-lt"/>
              </a:rPr>
              <a:t>Professional Senate</a:t>
            </a:r>
          </a:p>
          <a:p>
            <a:pPr algn="ctr"/>
            <a:r>
              <a:rPr lang="en-US" sz="3600" b="1" dirty="0" smtClean="0">
                <a:solidFill>
                  <a:srgbClr val="006600"/>
                </a:solidFill>
                <a:latin typeface="+mn-lt"/>
              </a:rPr>
              <a:t>September 30, 2014</a:t>
            </a:r>
            <a:endParaRPr lang="en-US" sz="3600" b="1" dirty="0">
              <a:solidFill>
                <a:srgbClr val="006600"/>
              </a:solidFill>
              <a:latin typeface="+mn-lt"/>
            </a:endParaRPr>
          </a:p>
        </p:txBody>
      </p:sp>
      <p:sp>
        <p:nvSpPr>
          <p:cNvPr id="2" name="Slide Number Placeholder 1"/>
          <p:cNvSpPr>
            <a:spLocks noGrp="1"/>
          </p:cNvSpPr>
          <p:nvPr>
            <p:ph type="sldNum" sz="quarter" idx="12"/>
          </p:nvPr>
        </p:nvSpPr>
        <p:spPr/>
        <p:txBody>
          <a:bodyPr/>
          <a:lstStyle/>
          <a:p>
            <a:fld id="{CECF403F-3CAC-4E10-926C-BF56946F7694}" type="slidenum">
              <a:rPr lang="en-US" altLang="en-US" smtClean="0"/>
              <a:pPr/>
              <a:t>1</a:t>
            </a:fld>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143000" y="14288"/>
            <a:ext cx="8001000" cy="1143000"/>
          </a:xfrm>
        </p:spPr>
        <p:txBody>
          <a:bodyPr>
            <a:normAutofit fontScale="90000"/>
          </a:bodyPr>
          <a:lstStyle/>
          <a:p>
            <a:r>
              <a:rPr lang="en-US" altLang="en-US" sz="4800" b="1" dirty="0" smtClean="0">
                <a:solidFill>
                  <a:srgbClr val="006600"/>
                </a:solidFill>
                <a:latin typeface="+mn-lt"/>
              </a:rPr>
              <a:t>Georgia Milestones - Mathematics</a:t>
            </a:r>
          </a:p>
        </p:txBody>
      </p:sp>
      <p:sp>
        <p:nvSpPr>
          <p:cNvPr id="10243" name="Content Placeholder 2"/>
          <p:cNvSpPr>
            <a:spLocks noGrp="1"/>
          </p:cNvSpPr>
          <p:nvPr>
            <p:ph idx="1"/>
          </p:nvPr>
        </p:nvSpPr>
        <p:spPr>
          <a:xfrm>
            <a:off x="1219200" y="1103313"/>
            <a:ext cx="7467600" cy="5257800"/>
          </a:xfrm>
        </p:spPr>
        <p:txBody>
          <a:bodyPr>
            <a:normAutofit/>
          </a:bodyPr>
          <a:lstStyle/>
          <a:p>
            <a:pPr marL="57150" lvl="0" indent="0">
              <a:buClr>
                <a:srgbClr val="006600"/>
              </a:buClr>
              <a:buNone/>
              <a:defRPr/>
            </a:pPr>
            <a:r>
              <a:rPr lang="en-US" sz="2000" dirty="0" smtClean="0">
                <a:latin typeface="Arial" panose="020B0604020202020204" pitchFamily="34" charset="0"/>
                <a:cs typeface="Arial" panose="020B0604020202020204" pitchFamily="34" charset="0"/>
              </a:rPr>
              <a:t>Mathematics </a:t>
            </a:r>
            <a:r>
              <a:rPr lang="en-US" sz="2000" dirty="0">
                <a:latin typeface="Arial" panose="020B0604020202020204" pitchFamily="34" charset="0"/>
                <a:cs typeface="Arial" panose="020B0604020202020204" pitchFamily="34" charset="0"/>
              </a:rPr>
              <a:t>will consist of 2 </a:t>
            </a:r>
            <a:r>
              <a:rPr lang="en-US" sz="2000" dirty="0" smtClean="0">
                <a:latin typeface="Arial" panose="020B0604020202020204" pitchFamily="34" charset="0"/>
                <a:cs typeface="Arial" panose="020B0604020202020204" pitchFamily="34" charset="0"/>
              </a:rPr>
              <a:t>sections. Each section is approximately 70 minutes long. </a:t>
            </a:r>
            <a:endParaRPr lang="en-US" sz="2000" dirty="0">
              <a:latin typeface="Arial" panose="020B0604020202020204" pitchFamily="34" charset="0"/>
              <a:cs typeface="Arial" panose="020B0604020202020204" pitchFamily="34" charset="0"/>
            </a:endParaRPr>
          </a:p>
          <a:p>
            <a:pPr marL="400050" indent="-342900">
              <a:defRPr/>
            </a:pPr>
            <a:r>
              <a:rPr lang="en-US" altLang="en-US" sz="2000" b="1" dirty="0" smtClean="0">
                <a:latin typeface="Arial" panose="020B0604020202020204" pitchFamily="34" charset="0"/>
                <a:cs typeface="Arial" panose="020B0604020202020204" pitchFamily="34" charset="0"/>
              </a:rPr>
              <a:t>Criterion-Referenced</a:t>
            </a:r>
          </a:p>
          <a:p>
            <a:pPr marL="800100" lvl="1" indent="-342900">
              <a:defRPr/>
            </a:pPr>
            <a:r>
              <a:rPr lang="en-US" altLang="en-US" sz="2000" dirty="0" smtClean="0">
                <a:latin typeface="Arial" panose="020B0604020202020204" pitchFamily="34" charset="0"/>
                <a:cs typeface="Arial" panose="020B0604020202020204" pitchFamily="34" charset="0"/>
              </a:rPr>
              <a:t>Total Number of Items:  53  /  Total Number of Points: 58</a:t>
            </a:r>
          </a:p>
          <a:p>
            <a:pPr marL="400050" indent="-342900">
              <a:defRPr/>
            </a:pPr>
            <a:r>
              <a:rPr lang="en-US" altLang="en-US" sz="2000" b="1" dirty="0" smtClean="0">
                <a:latin typeface="Arial" panose="020B0604020202020204" pitchFamily="34" charset="0"/>
                <a:cs typeface="Arial" panose="020B0604020202020204" pitchFamily="34" charset="0"/>
              </a:rPr>
              <a:t>Breakdown by Item Type:</a:t>
            </a:r>
          </a:p>
          <a:p>
            <a:pPr marL="971550" lvl="1" indent="-342900">
              <a:defRPr/>
            </a:pPr>
            <a:r>
              <a:rPr lang="en-US" altLang="en-US" sz="2000" dirty="0" smtClean="0">
                <a:latin typeface="Arial" panose="020B0604020202020204" pitchFamily="34" charset="0"/>
                <a:cs typeface="Arial" panose="020B0604020202020204" pitchFamily="34" charset="0"/>
              </a:rPr>
              <a:t>50 Selected Response (worth 1 point each; 10 of which are aligned NRT)</a:t>
            </a:r>
          </a:p>
          <a:p>
            <a:pPr marL="971550" lvl="1" indent="-342900">
              <a:defRPr/>
            </a:pPr>
            <a:r>
              <a:rPr lang="en-US" altLang="en-US" sz="2000" dirty="0" smtClean="0">
                <a:latin typeface="Arial" panose="020B0604020202020204" pitchFamily="34" charset="0"/>
                <a:cs typeface="Arial" panose="020B0604020202020204" pitchFamily="34" charset="0"/>
              </a:rPr>
              <a:t>2 Constructed Response (worth 2 points each)</a:t>
            </a:r>
          </a:p>
          <a:p>
            <a:pPr marL="971550" lvl="1" indent="-342900">
              <a:defRPr/>
            </a:pPr>
            <a:r>
              <a:rPr lang="en-US" altLang="en-US" sz="2000" dirty="0" smtClean="0">
                <a:latin typeface="Arial" panose="020B0604020202020204" pitchFamily="34" charset="0"/>
                <a:cs typeface="Arial" panose="020B0604020202020204" pitchFamily="34" charset="0"/>
              </a:rPr>
              <a:t>1 Constructed Response (worth 4 points)</a:t>
            </a:r>
          </a:p>
          <a:p>
            <a:pPr marL="400050" indent="-342900">
              <a:defRPr/>
            </a:pPr>
            <a:r>
              <a:rPr lang="en-US" altLang="en-US" sz="2000" b="1" dirty="0" smtClean="0">
                <a:latin typeface="Arial" panose="020B0604020202020204" pitchFamily="34" charset="0"/>
                <a:cs typeface="Arial" panose="020B0604020202020204" pitchFamily="34" charset="0"/>
              </a:rPr>
              <a:t>Norm-Referenced</a:t>
            </a:r>
          </a:p>
          <a:p>
            <a:pPr marL="971550" lvl="1" indent="-342900">
              <a:defRPr/>
            </a:pPr>
            <a:r>
              <a:rPr lang="en-US" altLang="en-US" sz="2000" dirty="0" smtClean="0">
                <a:latin typeface="Arial" panose="020B0604020202020204" pitchFamily="34" charset="0"/>
                <a:cs typeface="Arial" panose="020B0604020202020204" pitchFamily="34" charset="0"/>
              </a:rPr>
              <a:t>Total Number of Items:  20 (10 of which contribute to CR score)</a:t>
            </a:r>
          </a:p>
          <a:p>
            <a:pPr marL="400050" indent="-342900">
              <a:defRPr/>
            </a:pPr>
            <a:r>
              <a:rPr lang="en-US" altLang="en-US" sz="2000" b="1" dirty="0" smtClean="0">
                <a:latin typeface="Arial" panose="020B0604020202020204" pitchFamily="34" charset="0"/>
                <a:cs typeface="Arial" panose="020B0604020202020204" pitchFamily="34" charset="0"/>
              </a:rPr>
              <a:t>Embedded Field Test</a:t>
            </a:r>
          </a:p>
          <a:p>
            <a:pPr marL="971550" lvl="1" indent="-342900">
              <a:defRPr/>
            </a:pPr>
            <a:r>
              <a:rPr lang="en-US" altLang="en-US" sz="2000" dirty="0" smtClean="0">
                <a:latin typeface="Arial" panose="020B0604020202020204" pitchFamily="34" charset="0"/>
                <a:cs typeface="Arial" panose="020B0604020202020204" pitchFamily="34" charset="0"/>
              </a:rPr>
              <a:t>Total field test items:  10</a:t>
            </a:r>
          </a:p>
        </p:txBody>
      </p:sp>
      <p:sp>
        <p:nvSpPr>
          <p:cNvPr id="4" name="TextBox 3"/>
          <p:cNvSpPr txBox="1"/>
          <p:nvPr/>
        </p:nvSpPr>
        <p:spPr>
          <a:xfrm>
            <a:off x="5791200" y="5572125"/>
            <a:ext cx="2895600" cy="64611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US" b="1" dirty="0">
                <a:solidFill>
                  <a:srgbClr val="006600"/>
                </a:solidFill>
              </a:rPr>
              <a:t>Total number of items taken by each student:  73</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 y="0"/>
            <a:ext cx="1146673" cy="6858000"/>
          </a:xfrm>
          <a:prstGeom prst="rect">
            <a:avLst/>
          </a:prstGeom>
        </p:spPr>
      </p:pic>
      <p:sp>
        <p:nvSpPr>
          <p:cNvPr id="2" name="Slide Number Placeholder 1"/>
          <p:cNvSpPr>
            <a:spLocks noGrp="1"/>
          </p:cNvSpPr>
          <p:nvPr>
            <p:ph type="sldNum" sz="quarter" idx="12"/>
          </p:nvPr>
        </p:nvSpPr>
        <p:spPr/>
        <p:txBody>
          <a:bodyPr/>
          <a:lstStyle/>
          <a:p>
            <a:fld id="{CECF403F-3CAC-4E10-926C-BF56946F7694}" type="slidenum">
              <a:rPr lang="en-US" altLang="en-US" smtClean="0"/>
              <a:pPr/>
              <a:t>10</a:t>
            </a:fld>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219200" y="14288"/>
            <a:ext cx="7924800" cy="1143000"/>
          </a:xfrm>
        </p:spPr>
        <p:txBody>
          <a:bodyPr/>
          <a:lstStyle/>
          <a:p>
            <a:r>
              <a:rPr lang="en-US" altLang="en-US" sz="4800" b="1" dirty="0" smtClean="0">
                <a:solidFill>
                  <a:srgbClr val="006600"/>
                </a:solidFill>
                <a:latin typeface="+mn-lt"/>
              </a:rPr>
              <a:t>Georgia Milestones - Science</a:t>
            </a:r>
          </a:p>
        </p:txBody>
      </p:sp>
      <p:sp>
        <p:nvSpPr>
          <p:cNvPr id="10243" name="Content Placeholder 2"/>
          <p:cNvSpPr>
            <a:spLocks noGrp="1"/>
          </p:cNvSpPr>
          <p:nvPr>
            <p:ph idx="1"/>
          </p:nvPr>
        </p:nvSpPr>
        <p:spPr>
          <a:xfrm>
            <a:off x="1371600" y="1200150"/>
            <a:ext cx="7543800" cy="4514850"/>
          </a:xfrm>
        </p:spPr>
        <p:txBody>
          <a:bodyPr>
            <a:normAutofit/>
          </a:bodyPr>
          <a:lstStyle/>
          <a:p>
            <a:pPr marL="57150" lvl="0" indent="0">
              <a:buClr>
                <a:srgbClr val="006600"/>
              </a:buClr>
              <a:buNone/>
              <a:defRPr/>
            </a:pPr>
            <a:r>
              <a:rPr lang="en-US" sz="2000" dirty="0">
                <a:solidFill>
                  <a:prstClr val="black"/>
                </a:solidFill>
                <a:latin typeface="Arial" panose="020B0604020202020204" pitchFamily="34" charset="0"/>
                <a:cs typeface="Arial" panose="020B0604020202020204" pitchFamily="34" charset="0"/>
              </a:rPr>
              <a:t>Science will consist of 2 sections. Each section is approximately 70 </a:t>
            </a:r>
            <a:r>
              <a:rPr lang="en-US" sz="2000" dirty="0" smtClean="0">
                <a:solidFill>
                  <a:prstClr val="black"/>
                </a:solidFill>
                <a:latin typeface="Arial" panose="020B0604020202020204" pitchFamily="34" charset="0"/>
                <a:cs typeface="Arial" panose="020B0604020202020204" pitchFamily="34" charset="0"/>
              </a:rPr>
              <a:t>minutes long. </a:t>
            </a:r>
            <a:endParaRPr lang="en-US" sz="2000" dirty="0">
              <a:solidFill>
                <a:prstClr val="black"/>
              </a:solidFill>
              <a:latin typeface="Arial" panose="020B0604020202020204" pitchFamily="34" charset="0"/>
              <a:cs typeface="Arial" panose="020B0604020202020204" pitchFamily="34" charset="0"/>
            </a:endParaRPr>
          </a:p>
          <a:p>
            <a:pPr marL="400050" indent="-342900">
              <a:defRPr/>
            </a:pPr>
            <a:r>
              <a:rPr lang="en-US" altLang="en-US" sz="2000" b="1" dirty="0" smtClean="0">
                <a:latin typeface="Arial" panose="020B0604020202020204" pitchFamily="34" charset="0"/>
                <a:cs typeface="Arial" panose="020B0604020202020204" pitchFamily="34" charset="0"/>
              </a:rPr>
              <a:t>Criterion-Referenced</a:t>
            </a:r>
          </a:p>
          <a:p>
            <a:pPr marL="800100" lvl="1" indent="-342900">
              <a:defRPr/>
            </a:pPr>
            <a:r>
              <a:rPr lang="en-US" altLang="en-US" sz="2000" dirty="0" smtClean="0">
                <a:latin typeface="Arial" panose="020B0604020202020204" pitchFamily="34" charset="0"/>
                <a:cs typeface="Arial" panose="020B0604020202020204" pitchFamily="34" charset="0"/>
              </a:rPr>
              <a:t>Total Number of Items:  55  /  Total Number of Points: 55</a:t>
            </a:r>
          </a:p>
          <a:p>
            <a:pPr marL="400050" indent="-342900">
              <a:defRPr/>
            </a:pPr>
            <a:r>
              <a:rPr lang="en-US" altLang="en-US" sz="2000" b="1" dirty="0" smtClean="0">
                <a:latin typeface="Arial" panose="020B0604020202020204" pitchFamily="34" charset="0"/>
                <a:cs typeface="Arial" panose="020B0604020202020204" pitchFamily="34" charset="0"/>
              </a:rPr>
              <a:t>Breakdown by Item Type:</a:t>
            </a:r>
          </a:p>
          <a:p>
            <a:pPr marL="971550" lvl="1" indent="-342900">
              <a:defRPr/>
            </a:pPr>
            <a:r>
              <a:rPr lang="en-US" altLang="en-US" sz="2000" dirty="0" smtClean="0">
                <a:latin typeface="Arial" panose="020B0604020202020204" pitchFamily="34" charset="0"/>
                <a:cs typeface="Arial" panose="020B0604020202020204" pitchFamily="34" charset="0"/>
              </a:rPr>
              <a:t>55 Selected Response (worth 1 point each; approximately 10 of which are aligned NRT)</a:t>
            </a:r>
          </a:p>
          <a:p>
            <a:pPr marL="400050" indent="-342900">
              <a:defRPr/>
            </a:pPr>
            <a:r>
              <a:rPr lang="en-US" altLang="en-US" sz="2000" b="1" dirty="0" smtClean="0">
                <a:latin typeface="Arial" panose="020B0604020202020204" pitchFamily="34" charset="0"/>
                <a:cs typeface="Arial" panose="020B0604020202020204" pitchFamily="34" charset="0"/>
              </a:rPr>
              <a:t>Norm-Referenced</a:t>
            </a:r>
          </a:p>
          <a:p>
            <a:pPr marL="971550" lvl="1" indent="-342900">
              <a:defRPr/>
            </a:pPr>
            <a:r>
              <a:rPr lang="en-US" altLang="en-US" sz="2000" dirty="0" smtClean="0">
                <a:latin typeface="Arial" panose="020B0604020202020204" pitchFamily="34" charset="0"/>
                <a:cs typeface="Arial" panose="020B0604020202020204" pitchFamily="34" charset="0"/>
              </a:rPr>
              <a:t>Total Number of Items:  20 (approximately 10 of which contribute to CR score)</a:t>
            </a:r>
          </a:p>
          <a:p>
            <a:pPr marL="400050" indent="-342900">
              <a:defRPr/>
            </a:pPr>
            <a:r>
              <a:rPr lang="en-US" altLang="en-US" sz="2000" b="1" dirty="0" smtClean="0">
                <a:latin typeface="Arial" panose="020B0604020202020204" pitchFamily="34" charset="0"/>
                <a:cs typeface="Arial" panose="020B0604020202020204" pitchFamily="34" charset="0"/>
              </a:rPr>
              <a:t>Embedded Field Test</a:t>
            </a:r>
          </a:p>
          <a:p>
            <a:pPr marL="971550" lvl="1" indent="-342900">
              <a:defRPr/>
            </a:pPr>
            <a:r>
              <a:rPr lang="en-US" altLang="en-US" sz="2000" dirty="0" smtClean="0">
                <a:latin typeface="Arial" panose="020B0604020202020204" pitchFamily="34" charset="0"/>
                <a:cs typeface="Arial" panose="020B0604020202020204" pitchFamily="34" charset="0"/>
              </a:rPr>
              <a:t>Total field test items:  10</a:t>
            </a:r>
          </a:p>
        </p:txBody>
      </p:sp>
      <p:sp>
        <p:nvSpPr>
          <p:cNvPr id="4" name="TextBox 3"/>
          <p:cNvSpPr txBox="1"/>
          <p:nvPr/>
        </p:nvSpPr>
        <p:spPr>
          <a:xfrm>
            <a:off x="5943600" y="5562600"/>
            <a:ext cx="2868227" cy="64611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US" b="1" dirty="0">
                <a:solidFill>
                  <a:srgbClr val="006600"/>
                </a:solidFill>
              </a:rPr>
              <a:t>Total number of items taken by each student:  75</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 y="0"/>
            <a:ext cx="1146673" cy="6858000"/>
          </a:xfrm>
          <a:prstGeom prst="rect">
            <a:avLst/>
          </a:prstGeom>
        </p:spPr>
      </p:pic>
      <p:sp>
        <p:nvSpPr>
          <p:cNvPr id="2" name="Slide Number Placeholder 1"/>
          <p:cNvSpPr>
            <a:spLocks noGrp="1"/>
          </p:cNvSpPr>
          <p:nvPr>
            <p:ph type="sldNum" sz="quarter" idx="12"/>
          </p:nvPr>
        </p:nvSpPr>
        <p:spPr/>
        <p:txBody>
          <a:bodyPr/>
          <a:lstStyle/>
          <a:p>
            <a:fld id="{CECF403F-3CAC-4E10-926C-BF56946F7694}" type="slidenum">
              <a:rPr lang="en-US" altLang="en-US" smtClean="0"/>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165194" y="76200"/>
            <a:ext cx="7978806" cy="1143000"/>
          </a:xfrm>
        </p:spPr>
        <p:txBody>
          <a:bodyPr>
            <a:normAutofit/>
          </a:bodyPr>
          <a:lstStyle/>
          <a:p>
            <a:r>
              <a:rPr lang="en-US" altLang="en-US" sz="4000" b="1" dirty="0" smtClean="0">
                <a:solidFill>
                  <a:srgbClr val="006600"/>
                </a:solidFill>
                <a:latin typeface="+mn-lt"/>
              </a:rPr>
              <a:t>Georgia Milestones – Social Studies</a:t>
            </a:r>
          </a:p>
        </p:txBody>
      </p:sp>
      <p:sp>
        <p:nvSpPr>
          <p:cNvPr id="10243" name="Content Placeholder 2"/>
          <p:cNvSpPr>
            <a:spLocks noGrp="1"/>
          </p:cNvSpPr>
          <p:nvPr>
            <p:ph idx="1"/>
          </p:nvPr>
        </p:nvSpPr>
        <p:spPr>
          <a:xfrm>
            <a:off x="1143000" y="1219200"/>
            <a:ext cx="7543800" cy="5257800"/>
          </a:xfrm>
        </p:spPr>
        <p:txBody>
          <a:bodyPr>
            <a:normAutofit/>
          </a:bodyPr>
          <a:lstStyle/>
          <a:p>
            <a:pPr marL="57150" lvl="0" indent="0">
              <a:buClr>
                <a:srgbClr val="006600"/>
              </a:buClr>
              <a:buNone/>
              <a:defRPr/>
            </a:pPr>
            <a:r>
              <a:rPr lang="en-US" sz="2000" dirty="0" smtClean="0">
                <a:solidFill>
                  <a:prstClr val="black"/>
                </a:solidFill>
                <a:latin typeface="Arial" panose="020B0604020202020204" pitchFamily="34" charset="0"/>
                <a:cs typeface="Arial" panose="020B0604020202020204" pitchFamily="34" charset="0"/>
              </a:rPr>
              <a:t>Social Studies </a:t>
            </a:r>
            <a:r>
              <a:rPr lang="en-US" sz="2000" dirty="0">
                <a:solidFill>
                  <a:prstClr val="black"/>
                </a:solidFill>
                <a:latin typeface="Arial" panose="020B0604020202020204" pitchFamily="34" charset="0"/>
                <a:cs typeface="Arial" panose="020B0604020202020204" pitchFamily="34" charset="0"/>
              </a:rPr>
              <a:t>will consist of 2 sections. Each section is approximately 70 minutes. </a:t>
            </a:r>
          </a:p>
          <a:p>
            <a:pPr marL="400050" indent="-342900">
              <a:defRPr/>
            </a:pPr>
            <a:r>
              <a:rPr lang="en-US" altLang="en-US" sz="2000" b="1" dirty="0" smtClean="0">
                <a:latin typeface="Arial" panose="020B0604020202020204" pitchFamily="34" charset="0"/>
                <a:cs typeface="Arial" panose="020B0604020202020204" pitchFamily="34" charset="0"/>
              </a:rPr>
              <a:t>Criterion-Referenced</a:t>
            </a:r>
            <a:endParaRPr lang="en-US" altLang="en-US" sz="2800" b="1" dirty="0" smtClean="0">
              <a:latin typeface="Arial" panose="020B0604020202020204" pitchFamily="34" charset="0"/>
              <a:cs typeface="Arial" panose="020B0604020202020204" pitchFamily="34" charset="0"/>
            </a:endParaRPr>
          </a:p>
          <a:p>
            <a:pPr marL="742950" lvl="1" indent="-342900">
              <a:defRPr/>
            </a:pPr>
            <a:r>
              <a:rPr lang="en-US" altLang="en-US" sz="2000" dirty="0" smtClean="0">
                <a:latin typeface="Arial" panose="020B0604020202020204" pitchFamily="34" charset="0"/>
                <a:cs typeface="Arial" panose="020B0604020202020204" pitchFamily="34" charset="0"/>
              </a:rPr>
              <a:t>Total Number of Items:  55  /  Total Number of Points: 55</a:t>
            </a:r>
          </a:p>
          <a:p>
            <a:pPr marL="400050" indent="-342900">
              <a:defRPr/>
            </a:pPr>
            <a:r>
              <a:rPr lang="en-US" altLang="en-US" sz="2000" b="1" dirty="0">
                <a:latin typeface="Arial" panose="020B0604020202020204" pitchFamily="34" charset="0"/>
                <a:cs typeface="Arial" panose="020B0604020202020204" pitchFamily="34" charset="0"/>
              </a:rPr>
              <a:t> </a:t>
            </a:r>
            <a:r>
              <a:rPr lang="en-US" altLang="en-US" sz="2000" b="1" dirty="0" smtClean="0">
                <a:latin typeface="Arial" panose="020B0604020202020204" pitchFamily="34" charset="0"/>
                <a:cs typeface="Arial" panose="020B0604020202020204" pitchFamily="34" charset="0"/>
              </a:rPr>
              <a:t>      Breakdown by Item Type:</a:t>
            </a:r>
          </a:p>
          <a:p>
            <a:pPr marL="971550" lvl="1" indent="-342900">
              <a:defRPr/>
            </a:pPr>
            <a:r>
              <a:rPr lang="en-US" altLang="en-US" sz="2000" dirty="0" smtClean="0">
                <a:latin typeface="Arial" panose="020B0604020202020204" pitchFamily="34" charset="0"/>
                <a:cs typeface="Arial" panose="020B0604020202020204" pitchFamily="34" charset="0"/>
              </a:rPr>
              <a:t>55 Selected Response (worth 1 point each; approximately 10 of which are aligned NRT)</a:t>
            </a:r>
          </a:p>
          <a:p>
            <a:pPr marL="400050" indent="-342900">
              <a:defRPr/>
            </a:pPr>
            <a:r>
              <a:rPr lang="en-US" altLang="en-US" sz="2000" b="1" dirty="0" smtClean="0">
                <a:latin typeface="Arial" panose="020B0604020202020204" pitchFamily="34" charset="0"/>
                <a:cs typeface="Arial" panose="020B0604020202020204" pitchFamily="34" charset="0"/>
              </a:rPr>
              <a:t>Norm-Referenced</a:t>
            </a:r>
          </a:p>
          <a:p>
            <a:pPr marL="971550" lvl="1" indent="-342900">
              <a:defRPr/>
            </a:pPr>
            <a:r>
              <a:rPr lang="en-US" altLang="en-US" sz="2000" dirty="0" smtClean="0">
                <a:latin typeface="Arial" panose="020B0604020202020204" pitchFamily="34" charset="0"/>
                <a:cs typeface="Arial" panose="020B0604020202020204" pitchFamily="34" charset="0"/>
              </a:rPr>
              <a:t>Total Number of Items:  20 (approximately 10 of which contribute to CR score)</a:t>
            </a:r>
          </a:p>
          <a:p>
            <a:pPr marL="400050" indent="-342900">
              <a:defRPr/>
            </a:pPr>
            <a:r>
              <a:rPr lang="en-US" altLang="en-US" sz="2000" b="1" dirty="0" smtClean="0">
                <a:latin typeface="Arial" panose="020B0604020202020204" pitchFamily="34" charset="0"/>
                <a:cs typeface="Arial" panose="020B0604020202020204" pitchFamily="34" charset="0"/>
              </a:rPr>
              <a:t>Embedded Field Test</a:t>
            </a:r>
          </a:p>
          <a:p>
            <a:pPr marL="971550" lvl="1" indent="-342900">
              <a:defRPr/>
            </a:pPr>
            <a:r>
              <a:rPr lang="en-US" altLang="en-US" sz="2000" dirty="0" smtClean="0">
                <a:latin typeface="Arial" panose="020B0604020202020204" pitchFamily="34" charset="0"/>
                <a:cs typeface="Arial" panose="020B0604020202020204" pitchFamily="34" charset="0"/>
              </a:rPr>
              <a:t>Total field test items:  10</a:t>
            </a:r>
          </a:p>
        </p:txBody>
      </p:sp>
      <p:sp>
        <p:nvSpPr>
          <p:cNvPr id="4" name="TextBox 3"/>
          <p:cNvSpPr txBox="1"/>
          <p:nvPr/>
        </p:nvSpPr>
        <p:spPr>
          <a:xfrm>
            <a:off x="5867400" y="5486400"/>
            <a:ext cx="2855650" cy="64611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US" b="1" dirty="0">
                <a:solidFill>
                  <a:srgbClr val="006600"/>
                </a:solidFill>
              </a:rPr>
              <a:t>Total number of items taken by each student:  75</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 y="0"/>
            <a:ext cx="1146673" cy="6858000"/>
          </a:xfrm>
          <a:prstGeom prst="rect">
            <a:avLst/>
          </a:prstGeom>
        </p:spPr>
      </p:pic>
      <p:sp>
        <p:nvSpPr>
          <p:cNvPr id="2" name="Slide Number Placeholder 1"/>
          <p:cNvSpPr>
            <a:spLocks noGrp="1"/>
          </p:cNvSpPr>
          <p:nvPr>
            <p:ph type="sldNum" sz="quarter" idx="12"/>
          </p:nvPr>
        </p:nvSpPr>
        <p:spPr/>
        <p:txBody>
          <a:bodyPr/>
          <a:lstStyle/>
          <a:p>
            <a:fld id="{CECF403F-3CAC-4E10-926C-BF56946F7694}" type="slidenum">
              <a:rPr lang="en-US" altLang="en-US" smtClean="0"/>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165194" y="76200"/>
            <a:ext cx="7978806" cy="1143000"/>
          </a:xfrm>
        </p:spPr>
        <p:txBody>
          <a:bodyPr/>
          <a:lstStyle/>
          <a:p>
            <a:pPr algn="ctr"/>
            <a:r>
              <a:rPr lang="en-US" altLang="en-US" sz="4800" b="1" dirty="0" smtClean="0">
                <a:solidFill>
                  <a:srgbClr val="006600"/>
                </a:solidFill>
                <a:latin typeface="+mn-lt"/>
              </a:rPr>
              <a:t>Georgia Milestones</a:t>
            </a:r>
          </a:p>
        </p:txBody>
      </p:sp>
      <p:sp>
        <p:nvSpPr>
          <p:cNvPr id="10243" name="Content Placeholder 2"/>
          <p:cNvSpPr>
            <a:spLocks noGrp="1"/>
          </p:cNvSpPr>
          <p:nvPr>
            <p:ph idx="1"/>
          </p:nvPr>
        </p:nvSpPr>
        <p:spPr>
          <a:xfrm>
            <a:off x="1143000" y="1219200"/>
            <a:ext cx="7543800" cy="5257800"/>
          </a:xfrm>
        </p:spPr>
        <p:txBody>
          <a:bodyPr>
            <a:normAutofit/>
          </a:bodyPr>
          <a:lstStyle/>
          <a:p>
            <a:pPr marL="57150" indent="0" algn="ctr">
              <a:buFont typeface="Arial" panose="020B0604020202020204" pitchFamily="34" charset="0"/>
              <a:buNone/>
              <a:defRPr/>
            </a:pPr>
            <a:r>
              <a:rPr lang="en-US" altLang="en-US" sz="3400" dirty="0" smtClean="0">
                <a:solidFill>
                  <a:srgbClr val="006600"/>
                </a:solidFill>
              </a:rPr>
              <a:t>Review</a:t>
            </a:r>
          </a:p>
          <a:p>
            <a:pPr marL="457200" lvl="1" indent="0">
              <a:buFont typeface="Arial" charset="0"/>
              <a:buNone/>
              <a:defRPr/>
            </a:pPr>
            <a:endParaRPr lang="en-US" altLang="en-US" sz="1400" b="1" dirty="0" smtClean="0"/>
          </a:p>
          <a:p>
            <a:pPr marL="457200" lvl="1" indent="-457200">
              <a:lnSpc>
                <a:spcPct val="100000"/>
              </a:lnSpc>
              <a:spcBef>
                <a:spcPts val="0"/>
              </a:spcBef>
              <a:spcAft>
                <a:spcPts val="400"/>
              </a:spcAft>
              <a:buClr>
                <a:srgbClr val="006600"/>
              </a:buClr>
              <a:buFont typeface="Wingdings" panose="05000000000000000000" pitchFamily="2" charset="2"/>
              <a:buChar char="q"/>
              <a:defRPr/>
            </a:pPr>
            <a:r>
              <a:rPr lang="en-US" altLang="en-US" sz="2000" dirty="0" smtClean="0"/>
              <a:t>Inclusion of 10 Norm Referenced Test items in all content tests which will contribute to the overall score.</a:t>
            </a:r>
          </a:p>
          <a:p>
            <a:pPr marL="457200" lvl="1" indent="-457200">
              <a:lnSpc>
                <a:spcPct val="100000"/>
              </a:lnSpc>
              <a:spcBef>
                <a:spcPts val="0"/>
              </a:spcBef>
              <a:spcAft>
                <a:spcPts val="400"/>
              </a:spcAft>
              <a:buClr>
                <a:srgbClr val="006600"/>
              </a:buClr>
              <a:buFont typeface="Wingdings" panose="05000000000000000000" pitchFamily="2" charset="2"/>
              <a:buChar char="q"/>
              <a:defRPr/>
            </a:pPr>
            <a:r>
              <a:rPr lang="en-US" altLang="en-US" sz="2000" dirty="0" smtClean="0"/>
              <a:t>Inclusion of 10 Norm Referenced Test items in all content tests which will be used for national comparison information only.</a:t>
            </a:r>
          </a:p>
          <a:p>
            <a:pPr marL="457200" lvl="1" indent="-457200">
              <a:lnSpc>
                <a:spcPct val="100000"/>
              </a:lnSpc>
              <a:spcBef>
                <a:spcPts val="0"/>
              </a:spcBef>
              <a:spcAft>
                <a:spcPts val="400"/>
              </a:spcAft>
              <a:buClr>
                <a:srgbClr val="006600"/>
              </a:buClr>
              <a:buFont typeface="Wingdings" panose="05000000000000000000" pitchFamily="2" charset="2"/>
              <a:buChar char="q"/>
              <a:defRPr/>
            </a:pPr>
            <a:r>
              <a:rPr lang="en-US" altLang="en-US" sz="2000" dirty="0" smtClean="0"/>
              <a:t>An extended response writing section added to the ELA test for grades 3-8, Ninth Grade Comp/Literature, and American Literature.</a:t>
            </a:r>
          </a:p>
          <a:p>
            <a:pPr marL="457200" lvl="1" indent="-457200">
              <a:lnSpc>
                <a:spcPct val="100000"/>
              </a:lnSpc>
              <a:spcBef>
                <a:spcPts val="0"/>
              </a:spcBef>
              <a:spcAft>
                <a:spcPts val="400"/>
              </a:spcAft>
              <a:buClr>
                <a:srgbClr val="006600"/>
              </a:buClr>
              <a:buFont typeface="Wingdings" panose="05000000000000000000" pitchFamily="2" charset="2"/>
              <a:buChar char="q"/>
              <a:defRPr/>
            </a:pPr>
            <a:r>
              <a:rPr lang="en-US" altLang="en-US" sz="2000" dirty="0" smtClean="0"/>
              <a:t>Requirement for 30% of tested students to use the online format.</a:t>
            </a:r>
          </a:p>
          <a:p>
            <a:pPr marL="457200" lvl="1" indent="-457200">
              <a:lnSpc>
                <a:spcPct val="100000"/>
              </a:lnSpc>
              <a:spcBef>
                <a:spcPts val="0"/>
              </a:spcBef>
              <a:spcAft>
                <a:spcPts val="400"/>
              </a:spcAft>
              <a:buClr>
                <a:srgbClr val="006600"/>
              </a:buClr>
              <a:buFont typeface="Wingdings" panose="05000000000000000000" pitchFamily="2" charset="2"/>
              <a:buChar char="q"/>
              <a:defRPr/>
            </a:pPr>
            <a:r>
              <a:rPr lang="en-US" altLang="en-US" sz="2000" dirty="0" smtClean="0"/>
              <a:t>Requirement for students requiring the read-to accommodation to use the online format.</a:t>
            </a:r>
          </a:p>
          <a:p>
            <a:pPr marL="457200" lvl="1" indent="-457200">
              <a:lnSpc>
                <a:spcPct val="100000"/>
              </a:lnSpc>
              <a:spcBef>
                <a:spcPts val="0"/>
              </a:spcBef>
              <a:spcAft>
                <a:spcPts val="400"/>
              </a:spcAft>
              <a:buClr>
                <a:srgbClr val="006600"/>
              </a:buClr>
              <a:buFont typeface="Wingdings" panose="05000000000000000000" pitchFamily="2" charset="2"/>
              <a:buChar char="q"/>
              <a:defRPr/>
            </a:pPr>
            <a:r>
              <a:rPr lang="en-US" altLang="en-US" sz="2000" dirty="0" smtClean="0"/>
              <a:t>Removal of separate writing assessments at grades 3, 5, and 8.</a:t>
            </a:r>
          </a:p>
          <a:p>
            <a:pPr marL="800100" lvl="1">
              <a:buFont typeface="Arial" charset="0"/>
              <a:buChar char="–"/>
              <a:defRPr/>
            </a:pPr>
            <a:endParaRPr lang="en-US" altLang="en-US" sz="1600" dirty="0" smtClean="0"/>
          </a:p>
          <a:p>
            <a:pPr marL="628650" lvl="1" indent="0">
              <a:buNone/>
              <a:defRPr/>
            </a:pPr>
            <a:endParaRPr lang="en-US" altLang="en-US" sz="2000" dirty="0" smtClean="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 y="0"/>
            <a:ext cx="1146673" cy="6858000"/>
          </a:xfrm>
          <a:prstGeom prst="rect">
            <a:avLst/>
          </a:prstGeom>
        </p:spPr>
      </p:pic>
      <p:sp>
        <p:nvSpPr>
          <p:cNvPr id="2" name="Slide Number Placeholder 1"/>
          <p:cNvSpPr>
            <a:spLocks noGrp="1"/>
          </p:cNvSpPr>
          <p:nvPr>
            <p:ph type="sldNum" sz="quarter" idx="12"/>
          </p:nvPr>
        </p:nvSpPr>
        <p:spPr/>
        <p:txBody>
          <a:bodyPr/>
          <a:lstStyle/>
          <a:p>
            <a:fld id="{CECF403F-3CAC-4E10-926C-BF56946F7694}" type="slidenum">
              <a:rPr lang="en-US" altLang="en-US" smtClean="0"/>
              <a:pPr/>
              <a:t>13</a:t>
            </a:fld>
            <a:endParaRPr lang="en-US" altLang="en-US"/>
          </a:p>
        </p:txBody>
      </p:sp>
    </p:spTree>
    <p:extLst>
      <p:ext uri="{BB962C8B-B14F-4D97-AF65-F5344CB8AC3E}">
        <p14:creationId xmlns:p14="http://schemas.microsoft.com/office/powerpoint/2010/main" val="2286823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1143000" y="147306"/>
            <a:ext cx="8001000" cy="639763"/>
          </a:xfrm>
        </p:spPr>
        <p:txBody>
          <a:bodyPr/>
          <a:lstStyle/>
          <a:p>
            <a:pPr algn="ctr"/>
            <a:r>
              <a:rPr lang="en-US" altLang="en-US" b="1" dirty="0" smtClean="0">
                <a:solidFill>
                  <a:srgbClr val="006600"/>
                </a:solidFill>
                <a:latin typeface="+mn-lt"/>
              </a:rPr>
              <a:t>SCCPSS Online Testing Schedule</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B3B680E-F950-45D9-A5A8-A6D89FB4F711}" type="slidenum">
              <a:rPr lang="en-US" altLang="en-US">
                <a:solidFill>
                  <a:srgbClr val="000000"/>
                </a:solidFill>
                <a:latin typeface="Calibri" panose="020F0502020204030204" pitchFamily="34" charset="0"/>
              </a:rPr>
              <a:pPr eaLnBrk="1" hangingPunct="1"/>
              <a:t>14</a:t>
            </a:fld>
            <a:endParaRPr lang="en-US" altLang="en-US" dirty="0">
              <a:solidFill>
                <a:srgbClr val="000000"/>
              </a:solidFill>
              <a:latin typeface="Calibri" panose="020F0502020204030204" pitchFamily="34" charset="0"/>
            </a:endParaRPr>
          </a:p>
        </p:txBody>
      </p:sp>
      <p:pic>
        <p:nvPicPr>
          <p:cNvPr id="3" name="Picture 2"/>
          <p:cNvPicPr>
            <a:picLocks noChangeAspect="1"/>
          </p:cNvPicPr>
          <p:nvPr/>
        </p:nvPicPr>
        <p:blipFill>
          <a:blip r:embed="rId2"/>
          <a:stretch>
            <a:fillRect/>
          </a:stretch>
        </p:blipFill>
        <p:spPr>
          <a:xfrm>
            <a:off x="1360250" y="996024"/>
            <a:ext cx="7533450" cy="5055266"/>
          </a:xfrm>
          <a:prstGeom prst="rect">
            <a:avLst/>
          </a:prstGeom>
        </p:spPr>
      </p:pic>
      <p:sp>
        <p:nvSpPr>
          <p:cNvPr id="5" name="TextBox 4"/>
          <p:cNvSpPr txBox="1"/>
          <p:nvPr/>
        </p:nvSpPr>
        <p:spPr>
          <a:xfrm>
            <a:off x="1219200" y="6152977"/>
            <a:ext cx="7116192" cy="584775"/>
          </a:xfrm>
          <a:prstGeom prst="rect">
            <a:avLst/>
          </a:prstGeom>
          <a:noFill/>
        </p:spPr>
        <p:txBody>
          <a:bodyPr wrap="square" rtlCol="0">
            <a:spAutoFit/>
          </a:bodyPr>
          <a:lstStyle/>
          <a:p>
            <a:r>
              <a:rPr lang="en-US" dirty="0" smtClean="0"/>
              <a:t>*</a:t>
            </a:r>
            <a:r>
              <a:rPr lang="en-US" sz="1400" dirty="0" smtClean="0"/>
              <a:t>Does not include Special Education (Read-to) students.  GaDOE regulations require that they test online at all grade levels</a:t>
            </a:r>
            <a:endParaRPr lang="en-US" sz="14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 y="0"/>
            <a:ext cx="1146673" cy="6858000"/>
          </a:xfrm>
          <a:prstGeom prst="rect">
            <a:avLst/>
          </a:prstGeom>
        </p:spPr>
      </p:pic>
    </p:spTree>
    <p:extLst>
      <p:ext uri="{BB962C8B-B14F-4D97-AF65-F5344CB8AC3E}">
        <p14:creationId xmlns:p14="http://schemas.microsoft.com/office/powerpoint/2010/main" val="423811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143000" y="76200"/>
            <a:ext cx="8001000" cy="1066800"/>
          </a:xfrm>
        </p:spPr>
        <p:txBody>
          <a:bodyPr>
            <a:normAutofit fontScale="90000"/>
          </a:bodyPr>
          <a:lstStyle/>
          <a:p>
            <a:pPr algn="ctr"/>
            <a:r>
              <a:rPr lang="en-US" altLang="en-US" sz="4000" b="1" dirty="0" smtClean="0">
                <a:solidFill>
                  <a:srgbClr val="006600"/>
                </a:solidFill>
                <a:latin typeface="+mn-lt"/>
              </a:rPr>
              <a:t>Transition to Georgia Milestones</a:t>
            </a:r>
            <a:br>
              <a:rPr lang="en-US" altLang="en-US" sz="4000" b="1" dirty="0" smtClean="0">
                <a:solidFill>
                  <a:srgbClr val="006600"/>
                </a:solidFill>
                <a:latin typeface="+mn-lt"/>
              </a:rPr>
            </a:br>
            <a:r>
              <a:rPr lang="en-US" altLang="en-US" sz="4000" b="1" dirty="0" smtClean="0">
                <a:solidFill>
                  <a:srgbClr val="006600"/>
                </a:solidFill>
                <a:latin typeface="+mn-lt"/>
              </a:rPr>
              <a:t>Resources</a:t>
            </a:r>
          </a:p>
        </p:txBody>
      </p:sp>
      <p:sp>
        <p:nvSpPr>
          <p:cNvPr id="63491" name="Content Placeholder 2"/>
          <p:cNvSpPr>
            <a:spLocks noGrp="1"/>
          </p:cNvSpPr>
          <p:nvPr>
            <p:ph idx="1"/>
          </p:nvPr>
        </p:nvSpPr>
        <p:spPr>
          <a:xfrm>
            <a:off x="1219200" y="1447800"/>
            <a:ext cx="7639050" cy="4724400"/>
          </a:xfrm>
        </p:spPr>
        <p:txBody>
          <a:bodyPr>
            <a:normAutofit/>
          </a:bodyPr>
          <a:lstStyle/>
          <a:p>
            <a:pPr>
              <a:defRPr/>
            </a:pPr>
            <a:r>
              <a:rPr lang="en-US" altLang="en-US" sz="2000" dirty="0"/>
              <a:t>Content standards</a:t>
            </a:r>
          </a:p>
          <a:p>
            <a:pPr lvl="1">
              <a:defRPr/>
            </a:pPr>
            <a:r>
              <a:rPr lang="en-US" altLang="en-US" sz="2000" dirty="0"/>
              <a:t>frameworks, formative lessons, PARCC evidence statements</a:t>
            </a:r>
          </a:p>
          <a:p>
            <a:pPr>
              <a:defRPr/>
            </a:pPr>
            <a:r>
              <a:rPr lang="en-US" altLang="en-US" sz="2000" dirty="0"/>
              <a:t>Sample items  </a:t>
            </a:r>
          </a:p>
          <a:p>
            <a:pPr lvl="1">
              <a:defRPr/>
            </a:pPr>
            <a:r>
              <a:rPr lang="en-US" altLang="en-US" sz="2000" dirty="0"/>
              <a:t>formative items/benchmarks via Georgia OAS→GOFAR; </a:t>
            </a:r>
          </a:p>
          <a:p>
            <a:pPr lvl="1">
              <a:defRPr/>
            </a:pPr>
            <a:r>
              <a:rPr lang="en-US" altLang="en-US" sz="2000" dirty="0"/>
              <a:t>released items via PARCC, </a:t>
            </a:r>
            <a:r>
              <a:rPr lang="en-US" altLang="en-US" sz="2000" dirty="0" smtClean="0"/>
              <a:t>other </a:t>
            </a:r>
            <a:r>
              <a:rPr lang="en-US" altLang="en-US" sz="2000" dirty="0"/>
              <a:t>states (KY, NY), NAEP</a:t>
            </a:r>
          </a:p>
          <a:p>
            <a:pPr lvl="1">
              <a:defRPr/>
            </a:pPr>
            <a:r>
              <a:rPr lang="en-US" altLang="en-US" sz="2000" dirty="0"/>
              <a:t>parent’s guide to Georgia’s new assessment developed by the National PTA  </a:t>
            </a:r>
            <a:r>
              <a:rPr lang="en-US" altLang="en-US" sz="2000" dirty="0">
                <a:solidFill>
                  <a:srgbClr val="0000CC"/>
                </a:solidFill>
              </a:rPr>
              <a:t>[http://www.pta.org/advocacy/content.cfm?ItemNumber=3816 ]</a:t>
            </a:r>
          </a:p>
          <a:p>
            <a:pPr marL="342900" lvl="1" indent="-342900">
              <a:buFont typeface="Arial" panose="020B0604020202020204" pitchFamily="34" charset="0"/>
              <a:buChar char="•"/>
              <a:defRPr/>
            </a:pPr>
            <a:r>
              <a:rPr lang="en-US" altLang="en-US" sz="2000" dirty="0" smtClean="0"/>
              <a:t>CRCT Readiness Indicators</a:t>
            </a:r>
          </a:p>
          <a:p>
            <a:pPr marL="342900" lvl="1" indent="-342900">
              <a:buFont typeface="Arial" panose="020B0604020202020204" pitchFamily="34" charset="0"/>
              <a:buChar char="•"/>
              <a:defRPr/>
            </a:pPr>
            <a:r>
              <a:rPr lang="en-US" altLang="en-US" sz="2000" dirty="0" err="1" smtClean="0"/>
              <a:t>Lexiles</a:t>
            </a:r>
            <a:r>
              <a:rPr lang="en-US" altLang="en-US" sz="2000" dirty="0" smtClean="0"/>
              <a:t> (as </a:t>
            </a:r>
            <a:r>
              <a:rPr lang="en-US" altLang="en-US" sz="2000" u="sng" dirty="0" smtClean="0"/>
              <a:t>one</a:t>
            </a:r>
            <a:r>
              <a:rPr lang="en-US" altLang="en-US" sz="2000" dirty="0" smtClean="0"/>
              <a:t> indicator of text complexity)</a:t>
            </a:r>
          </a:p>
          <a:p>
            <a:pPr marL="342900" lvl="1" indent="-342900">
              <a:buFont typeface="Arial" panose="020B0604020202020204" pitchFamily="34" charset="0"/>
              <a:buChar char="•"/>
              <a:defRPr/>
            </a:pPr>
            <a:r>
              <a:rPr lang="en-US" altLang="en-US" sz="2000" dirty="0" smtClean="0"/>
              <a:t>Technology </a:t>
            </a:r>
            <a:r>
              <a:rPr lang="en-US" altLang="en-US" sz="2000" dirty="0"/>
              <a:t>Specifications</a:t>
            </a:r>
          </a:p>
          <a:p>
            <a:pPr marL="342900" lvl="1" indent="-342900">
              <a:buFont typeface="Arial" panose="020B0604020202020204" pitchFamily="34" charset="0"/>
              <a:buChar char="•"/>
              <a:defRPr/>
            </a:pPr>
            <a:r>
              <a:rPr lang="en-US" altLang="en-US" sz="2000" dirty="0"/>
              <a:t>Eliciting Evidence of Student Learning Modules</a:t>
            </a:r>
          </a:p>
        </p:txBody>
      </p:sp>
      <p:sp>
        <p:nvSpPr>
          <p:cNvPr id="2" name="TextBox 1"/>
          <p:cNvSpPr txBox="1"/>
          <p:nvPr/>
        </p:nvSpPr>
        <p:spPr>
          <a:xfrm>
            <a:off x="4191000" y="5823279"/>
            <a:ext cx="3962400" cy="87788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defRPr/>
            </a:pPr>
            <a:r>
              <a:rPr lang="en-US" sz="1700" b="1" dirty="0">
                <a:solidFill>
                  <a:srgbClr val="006600"/>
                </a:solidFill>
                <a:effectLst>
                  <a:outerShdw blurRad="38100" dist="38100" dir="2700000" algn="tl">
                    <a:srgbClr val="000000">
                      <a:alpha val="43137"/>
                    </a:srgbClr>
                  </a:outerShdw>
                </a:effectLst>
              </a:rPr>
              <a:t>Focus on teaching and learning – eliciting evidence of student learning during instruction and adjusting as needed.</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 y="0"/>
            <a:ext cx="1146673" cy="6858000"/>
          </a:xfrm>
          <a:prstGeom prst="rect">
            <a:avLst/>
          </a:prstGeom>
        </p:spPr>
      </p:pic>
      <p:sp>
        <p:nvSpPr>
          <p:cNvPr id="3" name="Slide Number Placeholder 2"/>
          <p:cNvSpPr>
            <a:spLocks noGrp="1"/>
          </p:cNvSpPr>
          <p:nvPr>
            <p:ph type="sldNum" sz="quarter" idx="12"/>
          </p:nvPr>
        </p:nvSpPr>
        <p:spPr/>
        <p:txBody>
          <a:bodyPr/>
          <a:lstStyle/>
          <a:p>
            <a:fld id="{CECF403F-3CAC-4E10-926C-BF56946F7694}" type="slidenum">
              <a:rPr lang="en-US" altLang="en-US" smtClean="0"/>
              <a:pPr/>
              <a:t>15</a:t>
            </a:fld>
            <a:endParaRPr lang="en-US" altLang="en-US"/>
          </a:p>
        </p:txBody>
      </p:sp>
    </p:spTree>
    <p:extLst>
      <p:ext uri="{BB962C8B-B14F-4D97-AF65-F5344CB8AC3E}">
        <p14:creationId xmlns:p14="http://schemas.microsoft.com/office/powerpoint/2010/main" val="18803699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143000" y="76200"/>
            <a:ext cx="7620000" cy="1066800"/>
          </a:xfrm>
        </p:spPr>
        <p:txBody>
          <a:bodyPr>
            <a:normAutofit fontScale="90000"/>
          </a:bodyPr>
          <a:lstStyle/>
          <a:p>
            <a:r>
              <a:rPr lang="en-US" altLang="en-US" sz="4400" b="1" dirty="0" smtClean="0">
                <a:solidFill>
                  <a:srgbClr val="006600"/>
                </a:solidFill>
                <a:latin typeface="+mn-lt"/>
              </a:rPr>
              <a:t>Georgia Milestones</a:t>
            </a:r>
            <a:r>
              <a:rPr lang="en-US" altLang="en-US" sz="4000" b="1" dirty="0" smtClean="0">
                <a:solidFill>
                  <a:srgbClr val="006600"/>
                </a:solidFill>
                <a:latin typeface="+mn-lt"/>
              </a:rPr>
              <a:t/>
            </a:r>
            <a:br>
              <a:rPr lang="en-US" altLang="en-US" sz="4000" b="1" dirty="0" smtClean="0">
                <a:solidFill>
                  <a:srgbClr val="006600"/>
                </a:solidFill>
                <a:latin typeface="+mn-lt"/>
              </a:rPr>
            </a:br>
            <a:r>
              <a:rPr lang="en-US" altLang="en-US" sz="4000" b="1" dirty="0" smtClean="0">
                <a:solidFill>
                  <a:srgbClr val="006600"/>
                </a:solidFill>
                <a:latin typeface="+mn-lt"/>
              </a:rPr>
              <a:t>Accommodations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 y="0"/>
            <a:ext cx="1146673" cy="6858000"/>
          </a:xfrm>
          <a:prstGeom prst="rect">
            <a:avLst/>
          </a:prstGeom>
        </p:spPr>
      </p:pic>
      <p:sp>
        <p:nvSpPr>
          <p:cNvPr id="4" name="Rectangle 3"/>
          <p:cNvSpPr/>
          <p:nvPr/>
        </p:nvSpPr>
        <p:spPr>
          <a:xfrm>
            <a:off x="1447800" y="1600200"/>
            <a:ext cx="7162800" cy="3108543"/>
          </a:xfrm>
          <a:prstGeom prst="rect">
            <a:avLst/>
          </a:prstGeom>
        </p:spPr>
        <p:txBody>
          <a:bodyPr wrap="square">
            <a:spAutoFit/>
          </a:bodyPr>
          <a:lstStyle/>
          <a:p>
            <a:r>
              <a:rPr lang="en-US" altLang="en-US" sz="2800" dirty="0"/>
              <a:t>There are three </a:t>
            </a:r>
            <a:r>
              <a:rPr lang="en-US" altLang="en-US" sz="2800" dirty="0" smtClean="0"/>
              <a:t>accommodations </a:t>
            </a:r>
            <a:r>
              <a:rPr lang="en-US" altLang="en-US" sz="2800" dirty="0"/>
              <a:t>that are considered conditional:</a:t>
            </a:r>
          </a:p>
          <a:p>
            <a:pPr marL="914400" lvl="1" indent="-457200">
              <a:buFont typeface="Arial" panose="020B0604020202020204" pitchFamily="34" charset="0"/>
              <a:buChar char="•"/>
            </a:pPr>
            <a:r>
              <a:rPr lang="en-US" altLang="en-US" sz="2800" dirty="0"/>
              <a:t>Signing reading passages (SWD only)</a:t>
            </a:r>
          </a:p>
          <a:p>
            <a:pPr marL="914400" lvl="1" indent="-457200">
              <a:buFont typeface="Arial" panose="020B0604020202020204" pitchFamily="34" charset="0"/>
              <a:buChar char="•"/>
            </a:pPr>
            <a:r>
              <a:rPr lang="en-US" altLang="en-US" sz="2800" dirty="0"/>
              <a:t>Reading of reading passages (SWD or EL)</a:t>
            </a:r>
            <a:endParaRPr lang="en-US" altLang="en-US" sz="2800" b="1" dirty="0"/>
          </a:p>
          <a:p>
            <a:pPr marL="914400" lvl="1" indent="-457200">
              <a:buFont typeface="Arial" panose="020B0604020202020204" pitchFamily="34" charset="0"/>
              <a:buChar char="•"/>
            </a:pPr>
            <a:r>
              <a:rPr lang="en-US" altLang="en-US" sz="2800" dirty="0"/>
              <a:t>Use of a basic function calculator (SWD only)</a:t>
            </a:r>
          </a:p>
        </p:txBody>
      </p:sp>
      <p:sp>
        <p:nvSpPr>
          <p:cNvPr id="9" name="TextBox 8"/>
          <p:cNvSpPr txBox="1"/>
          <p:nvPr/>
        </p:nvSpPr>
        <p:spPr>
          <a:xfrm>
            <a:off x="4038600" y="5257800"/>
            <a:ext cx="4572000"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US" b="1" dirty="0">
                <a:solidFill>
                  <a:srgbClr val="FF0000"/>
                </a:solidFill>
                <a:latin typeface="+mj-lt"/>
              </a:rPr>
              <a:t>Reminder</a:t>
            </a:r>
            <a:r>
              <a:rPr lang="en-US" b="1" dirty="0">
                <a:solidFill>
                  <a:srgbClr val="006600"/>
                </a:solidFill>
                <a:effectLst>
                  <a:outerShdw blurRad="38100" dist="38100" dir="2700000" algn="tl">
                    <a:srgbClr val="000000">
                      <a:alpha val="43137"/>
                    </a:srgbClr>
                  </a:outerShdw>
                </a:effectLst>
                <a:latin typeface="+mj-lt"/>
              </a:rPr>
              <a:t>:  It is </a:t>
            </a:r>
            <a:r>
              <a:rPr lang="en-US" b="1" i="1" dirty="0">
                <a:solidFill>
                  <a:srgbClr val="006600"/>
                </a:solidFill>
                <a:effectLst>
                  <a:outerShdw blurRad="38100" dist="38100" dir="2700000" algn="tl">
                    <a:srgbClr val="000000">
                      <a:alpha val="43137"/>
                    </a:srgbClr>
                  </a:outerShdw>
                </a:effectLst>
                <a:latin typeface="+mj-lt"/>
              </a:rPr>
              <a:t>exceptionally</a:t>
            </a:r>
            <a:r>
              <a:rPr lang="en-US" b="1" dirty="0">
                <a:solidFill>
                  <a:srgbClr val="006600"/>
                </a:solidFill>
                <a:effectLst>
                  <a:outerShdw blurRad="38100" dist="38100" dir="2700000" algn="tl">
                    <a:srgbClr val="000000">
                      <a:alpha val="43137"/>
                    </a:srgbClr>
                  </a:outerShdw>
                </a:effectLst>
                <a:latin typeface="+mj-lt"/>
              </a:rPr>
              <a:t> rare for a student with a 504 plan to qualify for a conditional accommodation.</a:t>
            </a:r>
          </a:p>
        </p:txBody>
      </p:sp>
    </p:spTree>
    <p:extLst>
      <p:ext uri="{BB962C8B-B14F-4D97-AF65-F5344CB8AC3E}">
        <p14:creationId xmlns:p14="http://schemas.microsoft.com/office/powerpoint/2010/main" val="1949807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143000" y="76200"/>
            <a:ext cx="7620000" cy="1066800"/>
          </a:xfrm>
        </p:spPr>
        <p:txBody>
          <a:bodyPr>
            <a:normAutofit fontScale="90000"/>
          </a:bodyPr>
          <a:lstStyle/>
          <a:p>
            <a:r>
              <a:rPr lang="en-US" altLang="en-US" sz="4400" b="1" dirty="0" smtClean="0">
                <a:solidFill>
                  <a:srgbClr val="006600"/>
                </a:solidFill>
                <a:latin typeface="+mn-lt"/>
              </a:rPr>
              <a:t>Georgia Milestones</a:t>
            </a:r>
            <a:r>
              <a:rPr lang="en-US" altLang="en-US" sz="4000" b="1" dirty="0" smtClean="0">
                <a:solidFill>
                  <a:srgbClr val="006600"/>
                </a:solidFill>
                <a:latin typeface="+mn-lt"/>
              </a:rPr>
              <a:t/>
            </a:r>
            <a:br>
              <a:rPr lang="en-US" altLang="en-US" sz="4000" b="1" dirty="0" smtClean="0">
                <a:solidFill>
                  <a:srgbClr val="006600"/>
                </a:solidFill>
                <a:latin typeface="+mn-lt"/>
              </a:rPr>
            </a:br>
            <a:r>
              <a:rPr lang="en-US" altLang="en-US" sz="4000" b="1" dirty="0" smtClean="0">
                <a:solidFill>
                  <a:srgbClr val="006600"/>
                </a:solidFill>
                <a:latin typeface="+mn-lt"/>
              </a:rPr>
              <a:t>Calculator Policy</a:t>
            </a:r>
          </a:p>
        </p:txBody>
      </p:sp>
      <p:pic>
        <p:nvPicPr>
          <p:cNvPr id="3" name="Content Placeholder 2"/>
          <p:cNvPicPr>
            <a:picLocks noGrp="1" noChangeAspect="1"/>
          </p:cNvPicPr>
          <p:nvPr>
            <p:ph idx="1"/>
          </p:nvPr>
        </p:nvPicPr>
        <p:blipFill>
          <a:blip r:embed="rId3"/>
          <a:stretch>
            <a:fillRect/>
          </a:stretch>
        </p:blipFill>
        <p:spPr>
          <a:xfrm>
            <a:off x="1219200" y="1447800"/>
            <a:ext cx="7639050" cy="33528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3" y="0"/>
            <a:ext cx="1146673" cy="6858000"/>
          </a:xfrm>
          <a:prstGeom prst="rect">
            <a:avLst/>
          </a:prstGeom>
        </p:spPr>
      </p:pic>
      <p:sp>
        <p:nvSpPr>
          <p:cNvPr id="7" name="TextBox 6"/>
          <p:cNvSpPr txBox="1"/>
          <p:nvPr/>
        </p:nvSpPr>
        <p:spPr>
          <a:xfrm>
            <a:off x="1219201" y="4800600"/>
            <a:ext cx="7440612" cy="923330"/>
          </a:xfrm>
          <a:prstGeom prst="rect">
            <a:avLst/>
          </a:prstGeom>
          <a:solidFill>
            <a:schemeClr val="bg1"/>
          </a:solidFill>
        </p:spPr>
        <p:style>
          <a:lnRef idx="2">
            <a:schemeClr val="accent2"/>
          </a:lnRef>
          <a:fillRef idx="1">
            <a:schemeClr val="lt1"/>
          </a:fillRef>
          <a:effectRef idx="0">
            <a:schemeClr val="accent2"/>
          </a:effectRef>
          <a:fontRef idx="minor">
            <a:schemeClr val="dk1"/>
          </a:fontRef>
        </p:style>
        <p:txBody>
          <a:bodyPr wrap="square">
            <a:spAutoFit/>
          </a:bodyPr>
          <a:lstStyle/>
          <a:p>
            <a:pPr>
              <a:defRPr/>
            </a:pPr>
            <a:r>
              <a:rPr lang="en-US" b="1" baseline="30000" dirty="0">
                <a:solidFill>
                  <a:srgbClr val="FF0000"/>
                </a:solidFill>
                <a:latin typeface="+mj-lt"/>
              </a:rPr>
              <a:t>1</a:t>
            </a:r>
            <a:r>
              <a:rPr lang="en-US" dirty="0">
                <a:latin typeface="+mj-lt"/>
              </a:rPr>
              <a:t>Basic four-function calculator with square root and percentage </a:t>
            </a:r>
            <a:r>
              <a:rPr lang="en-US" dirty="0" smtClean="0">
                <a:latin typeface="+mj-lt"/>
              </a:rPr>
              <a:t>functions.</a:t>
            </a:r>
          </a:p>
          <a:p>
            <a:pPr>
              <a:defRPr/>
            </a:pPr>
            <a:r>
              <a:rPr lang="en-US" b="1" baseline="30000" dirty="0" smtClean="0">
                <a:solidFill>
                  <a:srgbClr val="FF0000"/>
                </a:solidFill>
                <a:latin typeface="+mj-lt"/>
              </a:rPr>
              <a:t>2</a:t>
            </a:r>
            <a:r>
              <a:rPr lang="en-US" dirty="0" smtClean="0">
                <a:latin typeface="+mj-lt"/>
              </a:rPr>
              <a:t>Graphing </a:t>
            </a:r>
            <a:r>
              <a:rPr lang="en-US" dirty="0">
                <a:latin typeface="+mj-lt"/>
              </a:rPr>
              <a:t>calculator with functionalities consistent with TI-84 or similar models.</a:t>
            </a:r>
          </a:p>
        </p:txBody>
      </p:sp>
      <p:sp>
        <p:nvSpPr>
          <p:cNvPr id="8" name="TextBox 7"/>
          <p:cNvSpPr txBox="1"/>
          <p:nvPr/>
        </p:nvSpPr>
        <p:spPr>
          <a:xfrm>
            <a:off x="2667000" y="5705475"/>
            <a:ext cx="4419600" cy="92392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dirty="0">
                <a:latin typeface="+mj-lt"/>
              </a:rPr>
              <a:t>Calculators are </a:t>
            </a:r>
            <a:r>
              <a:rPr lang="en-US" u="sng" dirty="0">
                <a:latin typeface="+mj-lt"/>
              </a:rPr>
              <a:t>not</a:t>
            </a:r>
            <a:r>
              <a:rPr lang="en-US" dirty="0">
                <a:latin typeface="+mj-lt"/>
              </a:rPr>
              <a:t> permitted on certain designated sections of each mathematics test.</a:t>
            </a:r>
          </a:p>
        </p:txBody>
      </p:sp>
    </p:spTree>
    <p:extLst>
      <p:ext uri="{BB962C8B-B14F-4D97-AF65-F5344CB8AC3E}">
        <p14:creationId xmlns:p14="http://schemas.microsoft.com/office/powerpoint/2010/main" val="27862641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143000" y="76200"/>
            <a:ext cx="7620000" cy="1066800"/>
          </a:xfrm>
        </p:spPr>
        <p:txBody>
          <a:bodyPr>
            <a:normAutofit fontScale="90000"/>
          </a:bodyPr>
          <a:lstStyle/>
          <a:p>
            <a:r>
              <a:rPr lang="en-US" altLang="en-US" sz="4400" b="1" dirty="0" smtClean="0">
                <a:solidFill>
                  <a:srgbClr val="006600"/>
                </a:solidFill>
                <a:latin typeface="+mn-lt"/>
              </a:rPr>
              <a:t>Georgia Milestones</a:t>
            </a:r>
            <a:r>
              <a:rPr lang="en-US" altLang="en-US" sz="4000" b="1" dirty="0" smtClean="0">
                <a:solidFill>
                  <a:srgbClr val="006600"/>
                </a:solidFill>
                <a:latin typeface="+mn-lt"/>
              </a:rPr>
              <a:t/>
            </a:r>
            <a:br>
              <a:rPr lang="en-US" altLang="en-US" sz="4000" b="1" dirty="0" smtClean="0">
                <a:solidFill>
                  <a:srgbClr val="006600"/>
                </a:solidFill>
                <a:latin typeface="+mn-lt"/>
              </a:rPr>
            </a:br>
            <a:r>
              <a:rPr lang="en-US" altLang="en-US" sz="4000" b="1" dirty="0" smtClean="0">
                <a:solidFill>
                  <a:srgbClr val="006600"/>
                </a:solidFill>
                <a:latin typeface="+mn-lt"/>
              </a:rPr>
              <a:t>Online Tools Available for All Students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 y="0"/>
            <a:ext cx="1146673" cy="6858000"/>
          </a:xfrm>
          <a:prstGeom prst="rect">
            <a:avLst/>
          </a:prstGeom>
        </p:spPr>
      </p:pic>
      <p:sp>
        <p:nvSpPr>
          <p:cNvPr id="6" name="Rectangle 5"/>
          <p:cNvSpPr/>
          <p:nvPr/>
        </p:nvSpPr>
        <p:spPr>
          <a:xfrm>
            <a:off x="1524000" y="1600201"/>
            <a:ext cx="6400800" cy="4524315"/>
          </a:xfrm>
          <a:prstGeom prst="rect">
            <a:avLst/>
          </a:prstGeom>
        </p:spPr>
        <p:txBody>
          <a:bodyPr wrap="square">
            <a:spAutoFit/>
          </a:bodyPr>
          <a:lstStyle/>
          <a:p>
            <a:pPr marL="285750" indent="-285750" fontAlgn="t">
              <a:buFont typeface="Arial" panose="020B0604020202020204" pitchFamily="34" charset="0"/>
              <a:buChar char="•"/>
              <a:defRPr/>
            </a:pPr>
            <a:r>
              <a:rPr lang="en-US" sz="3200" dirty="0">
                <a:latin typeface="Calibri"/>
              </a:rPr>
              <a:t>Blocking Tool</a:t>
            </a:r>
          </a:p>
          <a:p>
            <a:pPr marL="285750" indent="-285750" fontAlgn="t">
              <a:buFont typeface="Arial" panose="020B0604020202020204" pitchFamily="34" charset="0"/>
              <a:buChar char="•"/>
              <a:defRPr/>
            </a:pPr>
            <a:r>
              <a:rPr lang="en-US" sz="3200" dirty="0">
                <a:solidFill>
                  <a:prstClr val="black"/>
                </a:solidFill>
                <a:latin typeface="Calibri"/>
              </a:rPr>
              <a:t>Eraser</a:t>
            </a:r>
          </a:p>
          <a:p>
            <a:pPr marL="285750" indent="-285750" fontAlgn="t">
              <a:buFont typeface="Arial" panose="020B0604020202020204" pitchFamily="34" charset="0"/>
              <a:buChar char="•"/>
              <a:defRPr/>
            </a:pPr>
            <a:r>
              <a:rPr lang="en-US" sz="3200" dirty="0">
                <a:solidFill>
                  <a:prstClr val="black"/>
                </a:solidFill>
                <a:latin typeface="Calibri"/>
              </a:rPr>
              <a:t>Highlighter</a:t>
            </a:r>
          </a:p>
          <a:p>
            <a:pPr marL="285750" indent="-285750" fontAlgn="t">
              <a:buFont typeface="Arial" panose="020B0604020202020204" pitchFamily="34" charset="0"/>
              <a:buChar char="•"/>
              <a:defRPr/>
            </a:pPr>
            <a:r>
              <a:rPr lang="en-US" sz="3200" dirty="0">
                <a:solidFill>
                  <a:prstClr val="black"/>
                </a:solidFill>
                <a:latin typeface="Calibri"/>
              </a:rPr>
              <a:t>Magnifying Glass</a:t>
            </a:r>
            <a:endParaRPr lang="en-US" sz="3200" dirty="0">
              <a:solidFill>
                <a:srgbClr val="FF0000"/>
              </a:solidFill>
              <a:latin typeface="Calibri"/>
            </a:endParaRPr>
          </a:p>
          <a:p>
            <a:pPr marL="285750" indent="-285750" fontAlgn="t">
              <a:buFont typeface="Arial" panose="020B0604020202020204" pitchFamily="34" charset="0"/>
              <a:buChar char="•"/>
              <a:defRPr/>
            </a:pPr>
            <a:r>
              <a:rPr lang="en-US" sz="3200" dirty="0">
                <a:solidFill>
                  <a:prstClr val="black"/>
                </a:solidFill>
                <a:latin typeface="Calibri"/>
              </a:rPr>
              <a:t>Mark for Review</a:t>
            </a:r>
          </a:p>
          <a:p>
            <a:pPr marL="285750" indent="-285750" fontAlgn="t">
              <a:buFont typeface="Arial" panose="020B0604020202020204" pitchFamily="34" charset="0"/>
              <a:buChar char="•"/>
              <a:defRPr/>
            </a:pPr>
            <a:r>
              <a:rPr lang="en-US" sz="3200" dirty="0">
                <a:solidFill>
                  <a:prstClr val="black"/>
                </a:solidFill>
                <a:latin typeface="Calibri"/>
              </a:rPr>
              <a:t>Online Calculator – if allowable</a:t>
            </a:r>
          </a:p>
          <a:p>
            <a:pPr marL="285750" indent="-285750" fontAlgn="t">
              <a:buFont typeface="Arial" panose="020B0604020202020204" pitchFamily="34" charset="0"/>
              <a:buChar char="•"/>
              <a:defRPr/>
            </a:pPr>
            <a:r>
              <a:rPr lang="en-US" sz="3200" dirty="0">
                <a:latin typeface="Calibri"/>
              </a:rPr>
              <a:t>Option Eliminator</a:t>
            </a:r>
          </a:p>
          <a:p>
            <a:pPr marL="285750" indent="-285750" fontAlgn="t">
              <a:buFont typeface="Arial" panose="020B0604020202020204" pitchFamily="34" charset="0"/>
              <a:buChar char="•"/>
              <a:defRPr/>
            </a:pPr>
            <a:r>
              <a:rPr lang="en-US" sz="3200" dirty="0">
                <a:solidFill>
                  <a:prstClr val="black"/>
                </a:solidFill>
                <a:latin typeface="Calibri"/>
                <a:cs typeface="Arial" charset="0"/>
              </a:rPr>
              <a:t>Scratch Pad </a:t>
            </a:r>
          </a:p>
          <a:p>
            <a:pPr marL="285750" indent="-285750" fontAlgn="t">
              <a:buFont typeface="Arial" panose="020B0604020202020204" pitchFamily="34" charset="0"/>
              <a:buChar char="•"/>
              <a:defRPr/>
            </a:pPr>
            <a:r>
              <a:rPr lang="en-US" sz="3200" dirty="0">
                <a:solidFill>
                  <a:prstClr val="black"/>
                </a:solidFill>
                <a:latin typeface="Calibri"/>
              </a:rPr>
              <a:t>Test Pause</a:t>
            </a:r>
          </a:p>
        </p:txBody>
      </p:sp>
      <p:sp>
        <p:nvSpPr>
          <p:cNvPr id="11" name="TextBox 10"/>
          <p:cNvSpPr txBox="1"/>
          <p:nvPr/>
        </p:nvSpPr>
        <p:spPr>
          <a:xfrm>
            <a:off x="4343400" y="1443038"/>
            <a:ext cx="4648200" cy="92392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b="1" dirty="0">
                <a:solidFill>
                  <a:srgbClr val="006600"/>
                </a:solidFill>
                <a:latin typeface="+mj-lt"/>
              </a:rPr>
              <a:t>These tools are available to all students who test online and are therefore NOT considered accommodations.</a:t>
            </a:r>
          </a:p>
        </p:txBody>
      </p:sp>
    </p:spTree>
    <p:extLst>
      <p:ext uri="{BB962C8B-B14F-4D97-AF65-F5344CB8AC3E}">
        <p14:creationId xmlns:p14="http://schemas.microsoft.com/office/powerpoint/2010/main" val="1986933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a:xfrm>
            <a:off x="3124200" y="2209800"/>
            <a:ext cx="3943350" cy="1325563"/>
          </a:xfrm>
        </p:spPr>
        <p:txBody>
          <a:bodyPr>
            <a:normAutofit/>
          </a:bodyPr>
          <a:lstStyle/>
          <a:p>
            <a:r>
              <a:rPr lang="en-US" altLang="en-US" sz="6000" b="1" dirty="0" smtClean="0">
                <a:solidFill>
                  <a:srgbClr val="006600"/>
                </a:solidFill>
                <a:latin typeface="+mn-lt"/>
              </a:rPr>
              <a:t>Questions</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8A77BC-5226-4DA6-8090-2741BD1BFE58}" type="slidenum">
              <a:rPr lang="en-US" altLang="en-US">
                <a:solidFill>
                  <a:srgbClr val="000000"/>
                </a:solidFill>
                <a:latin typeface="Calibri" panose="020F0502020204030204" pitchFamily="34" charset="0"/>
              </a:rPr>
              <a:pPr eaLnBrk="1" hangingPunct="1"/>
              <a:t>19</a:t>
            </a:fld>
            <a:endParaRPr lang="en-US" altLang="en-US">
              <a:solidFill>
                <a:srgbClr val="000000"/>
              </a:solidFill>
              <a:latin typeface="Calibri" panose="020F05020202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 y="0"/>
            <a:ext cx="1146673" cy="6858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143000" y="84138"/>
            <a:ext cx="8229600" cy="639763"/>
          </a:xfrm>
        </p:spPr>
        <p:txBody>
          <a:bodyPr/>
          <a:lstStyle/>
          <a:p>
            <a:r>
              <a:rPr lang="en-US" altLang="en-US" b="1" dirty="0" smtClean="0">
                <a:solidFill>
                  <a:srgbClr val="006600"/>
                </a:solidFill>
                <a:latin typeface="+mn-lt"/>
              </a:rPr>
              <a:t>State Board Meeting Follow-Up</a:t>
            </a:r>
          </a:p>
        </p:txBody>
      </p:sp>
      <p:sp>
        <p:nvSpPr>
          <p:cNvPr id="28675" name="Content Placeholder 2"/>
          <p:cNvSpPr>
            <a:spLocks noGrp="1"/>
          </p:cNvSpPr>
          <p:nvPr>
            <p:ph idx="1"/>
          </p:nvPr>
        </p:nvSpPr>
        <p:spPr>
          <a:xfrm>
            <a:off x="1126474" y="960573"/>
            <a:ext cx="7941325" cy="5829299"/>
          </a:xfrm>
        </p:spPr>
        <p:txBody>
          <a:bodyPr>
            <a:normAutofit/>
          </a:bodyPr>
          <a:lstStyle/>
          <a:p>
            <a:pPr marL="0" indent="0" eaLnBrk="1" hangingPunct="1">
              <a:buFont typeface="Arial" panose="020B0604020202020204" pitchFamily="34" charset="0"/>
              <a:buNone/>
            </a:pPr>
            <a:r>
              <a:rPr lang="en-US" altLang="en-US" sz="2200" dirty="0" smtClean="0"/>
              <a:t>Rule Waiver:  </a:t>
            </a:r>
          </a:p>
          <a:p>
            <a:pPr marL="0" indent="0" eaLnBrk="1" hangingPunct="1">
              <a:buFont typeface="Arial" panose="020B0604020202020204" pitchFamily="34" charset="0"/>
              <a:buNone/>
            </a:pPr>
            <a:r>
              <a:rPr lang="en-US" altLang="en-US" sz="2200" b="1" dirty="0" smtClean="0"/>
              <a:t>160-4-2-.11 </a:t>
            </a:r>
            <a:r>
              <a:rPr lang="en-US" altLang="en-US" sz="2200" dirty="0" smtClean="0"/>
              <a:t>Promotion, Placement, and Retention sections (3)(a), (3)(b), (3)(c) and </a:t>
            </a:r>
            <a:r>
              <a:rPr lang="en-US" altLang="en-US" sz="2200" b="1" dirty="0" smtClean="0"/>
              <a:t>160-4-2-.13 </a:t>
            </a:r>
            <a:r>
              <a:rPr lang="en-US" altLang="en-US" sz="2200" dirty="0" smtClean="0"/>
              <a:t>Statewide Passing Score </a:t>
            </a:r>
            <a:r>
              <a:rPr lang="fr-FR" altLang="en-US" sz="2200" dirty="0" smtClean="0"/>
              <a:t>sections (2)(d), (2)(e), (2)(f)</a:t>
            </a:r>
          </a:p>
          <a:p>
            <a:pPr marL="0" indent="0" eaLnBrk="1" hangingPunct="1">
              <a:buFont typeface="Arial" panose="020B0604020202020204" pitchFamily="34" charset="0"/>
              <a:buNone/>
            </a:pPr>
            <a:endParaRPr lang="fr-FR" altLang="en-US" sz="1200" b="1" dirty="0" smtClean="0">
              <a:solidFill>
                <a:srgbClr val="FF0000"/>
              </a:solidFill>
            </a:endParaRPr>
          </a:p>
          <a:p>
            <a:pPr marL="0" indent="0" eaLnBrk="1" hangingPunct="1">
              <a:buFont typeface="Arial" panose="020B0604020202020204" pitchFamily="34" charset="0"/>
              <a:buNone/>
            </a:pPr>
            <a:r>
              <a:rPr lang="en-US" altLang="en-US" sz="2000" dirty="0" smtClean="0">
                <a:cs typeface="Arial" panose="020B0604020202020204" pitchFamily="34" charset="0"/>
              </a:rPr>
              <a:t>Based upon the delay of scores in this first year of Georgia Milestones due to the necessary and required technical work involved, including setting achievement expectations (i.e., cut scores), specific provisions of these two Board Rules were waived for the 2014-2015 school year.</a:t>
            </a:r>
          </a:p>
          <a:p>
            <a:pPr marL="0" indent="0" eaLnBrk="1" hangingPunct="1">
              <a:buNone/>
            </a:pPr>
            <a:r>
              <a:rPr lang="en-US" altLang="en-US" sz="2000" dirty="0" smtClean="0">
                <a:cs typeface="Arial" panose="020B0604020202020204" pitchFamily="34" charset="0"/>
              </a:rPr>
              <a:t>Additional information:</a:t>
            </a:r>
          </a:p>
          <a:p>
            <a:pPr marL="708660" lvl="2" indent="-365760">
              <a:spcBef>
                <a:spcPts val="0"/>
              </a:spcBef>
              <a:spcAft>
                <a:spcPts val="400"/>
              </a:spcAft>
              <a:buClr>
                <a:srgbClr val="006600"/>
              </a:buClr>
            </a:pPr>
            <a:r>
              <a:rPr lang="en-US" altLang="en-US" sz="2000" dirty="0" smtClean="0">
                <a:cs typeface="Arial" panose="020B0604020202020204" pitchFamily="34" charset="0"/>
              </a:rPr>
              <a:t>Academic Affairs and the Department of Accountability, Assessment, and Reporting Services are in the process of updating local regulations related to the calculation of final course grades for courses requiring a Georgia Milestones End </a:t>
            </a:r>
            <a:r>
              <a:rPr lang="en-US" altLang="en-US" sz="2000" dirty="0">
                <a:cs typeface="Arial" panose="020B0604020202020204" pitchFamily="34" charset="0"/>
              </a:rPr>
              <a:t>O</a:t>
            </a:r>
            <a:r>
              <a:rPr lang="en-US" altLang="en-US" sz="2000" dirty="0" smtClean="0">
                <a:cs typeface="Arial" panose="020B0604020202020204" pitchFamily="34" charset="0"/>
              </a:rPr>
              <a:t>f Course assessment and for promotion criteria in grades 3, 5, and 8 </a:t>
            </a:r>
            <a:r>
              <a:rPr lang="en-US" altLang="en-US" sz="2000" dirty="0">
                <a:cs typeface="Arial" panose="020B0604020202020204" pitchFamily="34" charset="0"/>
              </a:rPr>
              <a:t>for Georgia Milestones End Of </a:t>
            </a:r>
            <a:r>
              <a:rPr lang="en-US" altLang="en-US" sz="2000" dirty="0" smtClean="0">
                <a:cs typeface="Arial" panose="020B0604020202020204" pitchFamily="34" charset="0"/>
              </a:rPr>
              <a:t>Grade assessment.</a:t>
            </a:r>
          </a:p>
          <a:p>
            <a:pPr marL="708660" lvl="2" indent="-365760">
              <a:spcBef>
                <a:spcPts val="0"/>
              </a:spcBef>
              <a:buClr>
                <a:srgbClr val="006600"/>
              </a:buClr>
            </a:pPr>
            <a:r>
              <a:rPr lang="en-US" altLang="en-US" sz="2000" dirty="0" smtClean="0">
                <a:cs typeface="Arial" panose="020B0604020202020204" pitchFamily="34" charset="0"/>
              </a:rPr>
              <a:t>Additional guidance regarding other purposes and uses of the end of course assessments, such as “test-outs”, retests, etc., will be forthcoming from GaDOE for the 2014-2015 school year.</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 y="0"/>
            <a:ext cx="1146673" cy="6858000"/>
          </a:xfrm>
          <a:prstGeom prst="rect">
            <a:avLst/>
          </a:prstGeom>
        </p:spPr>
      </p:pic>
      <p:sp>
        <p:nvSpPr>
          <p:cNvPr id="2" name="Slide Number Placeholder 1"/>
          <p:cNvSpPr>
            <a:spLocks noGrp="1"/>
          </p:cNvSpPr>
          <p:nvPr>
            <p:ph type="sldNum" sz="quarter" idx="12"/>
          </p:nvPr>
        </p:nvSpPr>
        <p:spPr>
          <a:xfrm>
            <a:off x="7924800" y="6356351"/>
            <a:ext cx="590550" cy="365125"/>
          </a:xfrm>
        </p:spPr>
        <p:txBody>
          <a:bodyPr/>
          <a:lstStyle/>
          <a:p>
            <a:fld id="{CECF403F-3CAC-4E10-926C-BF56946F7694}" type="slidenum">
              <a:rPr lang="en-US" altLang="en-US" smtClean="0"/>
              <a:pPr/>
              <a:t>2</a:t>
            </a:fld>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143000" y="76200"/>
            <a:ext cx="7848600" cy="898524"/>
          </a:xfrm>
        </p:spPr>
        <p:txBody>
          <a:bodyPr/>
          <a:lstStyle/>
          <a:p>
            <a:pPr algn="ctr"/>
            <a:r>
              <a:rPr lang="en-US" altLang="en-US" b="1" dirty="0" smtClean="0">
                <a:solidFill>
                  <a:srgbClr val="006600"/>
                </a:solidFill>
                <a:latin typeface="+mn-lt"/>
              </a:rPr>
              <a:t>Georgia Milestones: Unique Features</a:t>
            </a:r>
          </a:p>
        </p:txBody>
      </p:sp>
      <p:sp>
        <p:nvSpPr>
          <p:cNvPr id="31747" name="Content Placeholder 2"/>
          <p:cNvSpPr>
            <a:spLocks noGrp="1"/>
          </p:cNvSpPr>
          <p:nvPr>
            <p:ph idx="1"/>
          </p:nvPr>
        </p:nvSpPr>
        <p:spPr>
          <a:xfrm>
            <a:off x="1143000" y="1219200"/>
            <a:ext cx="7543800" cy="5257800"/>
          </a:xfrm>
        </p:spPr>
        <p:txBody>
          <a:bodyPr/>
          <a:lstStyle/>
          <a:p>
            <a:pPr marL="0" indent="0">
              <a:buFont typeface="Arial" panose="020B0604020202020204" pitchFamily="34" charset="0"/>
              <a:buNone/>
            </a:pPr>
            <a:r>
              <a:rPr lang="en-US" altLang="en-US" sz="2800" b="1" dirty="0" smtClean="0"/>
              <a:t>Features include:</a:t>
            </a:r>
          </a:p>
          <a:p>
            <a:pPr marL="342900" lvl="1" indent="-342900">
              <a:lnSpc>
                <a:spcPct val="100000"/>
              </a:lnSpc>
              <a:spcBef>
                <a:spcPts val="0"/>
              </a:spcBef>
              <a:spcAft>
                <a:spcPts val="400"/>
              </a:spcAft>
              <a:buClr>
                <a:srgbClr val="006600"/>
              </a:buClr>
            </a:pPr>
            <a:r>
              <a:rPr lang="en-US" altLang="en-US" sz="2400" dirty="0"/>
              <a:t>C</a:t>
            </a:r>
            <a:r>
              <a:rPr lang="en-US" altLang="en-US" sz="2400" dirty="0" smtClean="0"/>
              <a:t>onstructed-response items in ELA and mathematics, in addition to selected-response items</a:t>
            </a:r>
          </a:p>
          <a:p>
            <a:pPr marL="342900" lvl="1" indent="-342900">
              <a:lnSpc>
                <a:spcPct val="100000"/>
              </a:lnSpc>
              <a:spcBef>
                <a:spcPts val="0"/>
              </a:spcBef>
              <a:spcAft>
                <a:spcPts val="400"/>
              </a:spcAft>
              <a:buClr>
                <a:srgbClr val="006600"/>
              </a:buClr>
            </a:pPr>
            <a:r>
              <a:rPr lang="en-US" altLang="en-US" sz="2400" dirty="0"/>
              <a:t>A</a:t>
            </a:r>
            <a:r>
              <a:rPr lang="en-US" altLang="en-US" sz="2400" dirty="0" smtClean="0"/>
              <a:t> writing component (in response to text) at every grade level and course within the ELA assessment;</a:t>
            </a:r>
          </a:p>
          <a:p>
            <a:pPr marL="342900" lvl="1" indent="-342900">
              <a:lnSpc>
                <a:spcPct val="100000"/>
              </a:lnSpc>
              <a:spcBef>
                <a:spcPts val="0"/>
              </a:spcBef>
              <a:spcAft>
                <a:spcPts val="400"/>
              </a:spcAft>
              <a:buClr>
                <a:srgbClr val="006600"/>
              </a:buClr>
            </a:pPr>
            <a:r>
              <a:rPr lang="en-US" altLang="en-US" sz="2400" dirty="0"/>
              <a:t>N</a:t>
            </a:r>
            <a:r>
              <a:rPr lang="en-US" altLang="en-US" sz="2400" dirty="0" smtClean="0"/>
              <a:t>orm-referenced items in every grade and content area to complement the criterion-referenced information and to provide a national comparison; and</a:t>
            </a:r>
          </a:p>
          <a:p>
            <a:pPr marL="342900" lvl="1" indent="-342900">
              <a:lnSpc>
                <a:spcPct val="100000"/>
              </a:lnSpc>
              <a:spcBef>
                <a:spcPts val="0"/>
              </a:spcBef>
              <a:spcAft>
                <a:spcPts val="400"/>
              </a:spcAft>
              <a:buClr>
                <a:srgbClr val="006600"/>
              </a:buClr>
            </a:pPr>
            <a:r>
              <a:rPr lang="en-US" altLang="en-US" sz="2400" dirty="0"/>
              <a:t>T</a:t>
            </a:r>
            <a:r>
              <a:rPr lang="en-US" altLang="en-US" sz="2400" dirty="0" smtClean="0"/>
              <a:t>ransition to online administration over time, with online administration considered the primary mode of administration and paper-pencil back-up until transition is completed.</a:t>
            </a:r>
          </a:p>
        </p:txBody>
      </p:sp>
      <p:sp>
        <p:nvSpPr>
          <p:cNvPr id="3" name="TextBox 2"/>
          <p:cNvSpPr txBox="1"/>
          <p:nvPr/>
        </p:nvSpPr>
        <p:spPr>
          <a:xfrm>
            <a:off x="4648200" y="5791200"/>
            <a:ext cx="3733800" cy="646113"/>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dirty="0"/>
              <a:t>Addition of technology-enhanced items beginning in 2016-2017.</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 y="0"/>
            <a:ext cx="1146673" cy="6858000"/>
          </a:xfrm>
          <a:prstGeom prst="rect">
            <a:avLst/>
          </a:prstGeom>
        </p:spPr>
      </p:pic>
      <p:sp>
        <p:nvSpPr>
          <p:cNvPr id="2" name="Slide Number Placeholder 1"/>
          <p:cNvSpPr>
            <a:spLocks noGrp="1"/>
          </p:cNvSpPr>
          <p:nvPr>
            <p:ph type="sldNum" sz="quarter" idx="12"/>
          </p:nvPr>
        </p:nvSpPr>
        <p:spPr/>
        <p:txBody>
          <a:bodyPr/>
          <a:lstStyle/>
          <a:p>
            <a:fld id="{CECF403F-3CAC-4E10-926C-BF56946F7694}" type="slidenum">
              <a:rPr lang="en-US" altLang="en-US" smtClean="0"/>
              <a:pPr/>
              <a:t>3</a:t>
            </a:fld>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143000" y="76200"/>
            <a:ext cx="7924800" cy="819329"/>
          </a:xfrm>
        </p:spPr>
        <p:txBody>
          <a:bodyPr/>
          <a:lstStyle/>
          <a:p>
            <a:pPr algn="ctr"/>
            <a:r>
              <a:rPr lang="en-US" altLang="en-US" b="1" dirty="0" smtClean="0">
                <a:solidFill>
                  <a:srgbClr val="006600"/>
                </a:solidFill>
                <a:latin typeface="+mn-lt"/>
              </a:rPr>
              <a:t>Georgia Milestones: Unique Features</a:t>
            </a:r>
          </a:p>
        </p:txBody>
      </p:sp>
      <p:sp>
        <p:nvSpPr>
          <p:cNvPr id="10243" name="Content Placeholder 2"/>
          <p:cNvSpPr>
            <a:spLocks noGrp="1"/>
          </p:cNvSpPr>
          <p:nvPr>
            <p:ph idx="1"/>
          </p:nvPr>
        </p:nvSpPr>
        <p:spPr>
          <a:xfrm>
            <a:off x="1219200" y="990600"/>
            <a:ext cx="7467600" cy="5486400"/>
          </a:xfrm>
        </p:spPr>
        <p:txBody>
          <a:bodyPr/>
          <a:lstStyle/>
          <a:p>
            <a:pPr marL="0" indent="0">
              <a:lnSpc>
                <a:spcPct val="100000"/>
              </a:lnSpc>
              <a:buFont typeface="Arial" charset="0"/>
              <a:buNone/>
              <a:defRPr/>
            </a:pPr>
            <a:r>
              <a:rPr lang="en-US" altLang="en-US" sz="2800" b="1" dirty="0" smtClean="0"/>
              <a:t>Blended:  Criterion-Referenced </a:t>
            </a:r>
            <a:r>
              <a:rPr lang="en-US" altLang="en-US" sz="2800" b="1" u="sng" dirty="0" smtClean="0"/>
              <a:t>and</a:t>
            </a:r>
            <a:r>
              <a:rPr lang="en-US" altLang="en-US" sz="2800" b="1" dirty="0" smtClean="0"/>
              <a:t> Norm-Referenced</a:t>
            </a:r>
          </a:p>
          <a:p>
            <a:pPr marL="0" indent="0">
              <a:lnSpc>
                <a:spcPct val="100000"/>
              </a:lnSpc>
              <a:spcBef>
                <a:spcPts val="0"/>
              </a:spcBef>
              <a:buFont typeface="Arial" charset="0"/>
              <a:buNone/>
              <a:defRPr/>
            </a:pPr>
            <a:endParaRPr lang="en-US" sz="1200" dirty="0" smtClean="0"/>
          </a:p>
          <a:p>
            <a:pPr marL="0" indent="0">
              <a:lnSpc>
                <a:spcPct val="100000"/>
              </a:lnSpc>
              <a:spcBef>
                <a:spcPts val="0"/>
              </a:spcBef>
              <a:buFont typeface="Arial" charset="0"/>
              <a:buNone/>
              <a:defRPr/>
            </a:pPr>
            <a:r>
              <a:rPr lang="en-US" sz="2800" dirty="0" smtClean="0"/>
              <a:t>Georgia Milestones will provide: </a:t>
            </a:r>
          </a:p>
          <a:p>
            <a:pPr lvl="1">
              <a:lnSpc>
                <a:spcPct val="100000"/>
              </a:lnSpc>
              <a:spcBef>
                <a:spcPts val="0"/>
              </a:spcBef>
              <a:defRPr/>
            </a:pPr>
            <a:endParaRPr lang="en-US" sz="1050" dirty="0"/>
          </a:p>
          <a:p>
            <a:pPr marL="342900" lvl="1" indent="-342900">
              <a:lnSpc>
                <a:spcPct val="100000"/>
              </a:lnSpc>
              <a:spcBef>
                <a:spcPts val="0"/>
              </a:spcBef>
              <a:spcAft>
                <a:spcPts val="400"/>
              </a:spcAft>
              <a:buClr>
                <a:srgbClr val="006600"/>
              </a:buClr>
              <a:defRPr/>
            </a:pPr>
            <a:r>
              <a:rPr lang="en-US" sz="2400" dirty="0" smtClean="0"/>
              <a:t>criterion-referenced performance information in the form of four performance levels, depicting students’ mastery of state standards</a:t>
            </a:r>
          </a:p>
          <a:p>
            <a:pPr marL="342900" lvl="1" indent="-342900">
              <a:lnSpc>
                <a:spcPct val="100000"/>
              </a:lnSpc>
              <a:spcBef>
                <a:spcPts val="0"/>
              </a:spcBef>
              <a:spcAft>
                <a:spcPts val="400"/>
              </a:spcAft>
              <a:buClr>
                <a:srgbClr val="006600"/>
              </a:buClr>
              <a:defRPr/>
            </a:pPr>
            <a:r>
              <a:rPr lang="en-US" sz="2400" dirty="0" smtClean="0"/>
              <a:t>norm-referenced performance information in the form of national percentiles, depicting how students’ achievement compares to peers nationally</a:t>
            </a:r>
          </a:p>
          <a:p>
            <a:pPr lvl="1">
              <a:buFont typeface="Arial" charset="0"/>
              <a:buChar char="–"/>
              <a:defRPr/>
            </a:pPr>
            <a:endParaRPr lang="en-US" sz="2400" dirty="0"/>
          </a:p>
          <a:p>
            <a:pPr lvl="1">
              <a:buFont typeface="Arial" charset="0"/>
              <a:buChar char="–"/>
              <a:defRPr/>
            </a:pPr>
            <a:endParaRPr lang="en-US" sz="2400" dirty="0"/>
          </a:p>
        </p:txBody>
      </p:sp>
      <p:sp>
        <p:nvSpPr>
          <p:cNvPr id="2" name="TextBox 1"/>
          <p:cNvSpPr txBox="1"/>
          <p:nvPr/>
        </p:nvSpPr>
        <p:spPr>
          <a:xfrm>
            <a:off x="3429000" y="5181600"/>
            <a:ext cx="5181600" cy="1200329"/>
          </a:xfrm>
          <a:prstGeom prst="rect">
            <a:avLst/>
          </a:prstGeom>
          <a:solidFill>
            <a:schemeClr val="bg1"/>
          </a:solidFill>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en-US" b="1" dirty="0">
                <a:solidFill>
                  <a:srgbClr val="006600"/>
                </a:solidFill>
              </a:rPr>
              <a:t>Note:  To provide norm-referenced information, some norm-referenced items may not align to Georgia’s content standards.  Only </a:t>
            </a:r>
            <a:r>
              <a:rPr lang="en-US" b="1" u="sng" dirty="0">
                <a:solidFill>
                  <a:srgbClr val="006600"/>
                </a:solidFill>
              </a:rPr>
              <a:t>aligned</a:t>
            </a:r>
            <a:r>
              <a:rPr lang="en-US" b="1" dirty="0">
                <a:solidFill>
                  <a:srgbClr val="006600"/>
                </a:solidFill>
              </a:rPr>
              <a:t> NRT items will contribute to proficiency designations</a:t>
            </a:r>
            <a:r>
              <a:rPr lang="en-US" dirty="0">
                <a:solidFill>
                  <a:srgbClr val="0000CC"/>
                </a:solidFill>
              </a:rPr>
              <a: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 y="0"/>
            <a:ext cx="1146673" cy="6858000"/>
          </a:xfrm>
          <a:prstGeom prst="rect">
            <a:avLst/>
          </a:prstGeom>
        </p:spPr>
      </p:pic>
      <p:sp>
        <p:nvSpPr>
          <p:cNvPr id="3" name="Slide Number Placeholder 2"/>
          <p:cNvSpPr>
            <a:spLocks noGrp="1"/>
          </p:cNvSpPr>
          <p:nvPr>
            <p:ph type="sldNum" sz="quarter" idx="12"/>
          </p:nvPr>
        </p:nvSpPr>
        <p:spPr/>
        <p:txBody>
          <a:bodyPr/>
          <a:lstStyle/>
          <a:p>
            <a:fld id="{CECF403F-3CAC-4E10-926C-BF56946F7694}" type="slidenum">
              <a:rPr lang="en-US" altLang="en-US" smtClean="0"/>
              <a:pPr/>
              <a:t>4</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143000" y="152400"/>
            <a:ext cx="8001000" cy="685800"/>
          </a:xfrm>
        </p:spPr>
        <p:txBody>
          <a:bodyPr/>
          <a:lstStyle/>
          <a:p>
            <a:pPr algn="ctr"/>
            <a:r>
              <a:rPr lang="en-US" altLang="en-US" b="1" dirty="0" smtClean="0">
                <a:solidFill>
                  <a:srgbClr val="006600"/>
                </a:solidFill>
                <a:latin typeface="+mn-lt"/>
              </a:rPr>
              <a:t>Georgia Milestones: Unique Features</a:t>
            </a:r>
          </a:p>
        </p:txBody>
      </p:sp>
      <p:sp>
        <p:nvSpPr>
          <p:cNvPr id="3" name="Content Placeholder 2"/>
          <p:cNvSpPr>
            <a:spLocks noGrp="1"/>
          </p:cNvSpPr>
          <p:nvPr>
            <p:ph idx="1"/>
          </p:nvPr>
        </p:nvSpPr>
        <p:spPr>
          <a:xfrm>
            <a:off x="1155577" y="1027590"/>
            <a:ext cx="7391400" cy="5029200"/>
          </a:xfrm>
        </p:spPr>
        <p:txBody>
          <a:bodyPr/>
          <a:lstStyle/>
          <a:p>
            <a:pPr marL="0" indent="0">
              <a:buFont typeface="Arial" charset="0"/>
              <a:buNone/>
              <a:defRPr/>
            </a:pPr>
            <a:r>
              <a:rPr lang="en-US" sz="2800" b="1" dirty="0" smtClean="0"/>
              <a:t>Item Types</a:t>
            </a:r>
          </a:p>
          <a:p>
            <a:pPr>
              <a:defRPr/>
            </a:pPr>
            <a:r>
              <a:rPr lang="en-US" sz="2800" dirty="0" smtClean="0"/>
              <a:t>Selected-Response </a:t>
            </a:r>
            <a:r>
              <a:rPr lang="en-US" sz="1600" dirty="0" smtClean="0"/>
              <a:t>[aka, multiple-choice]</a:t>
            </a:r>
            <a:endParaRPr lang="en-US" sz="2800" dirty="0" smtClean="0"/>
          </a:p>
          <a:p>
            <a:pPr lvl="1">
              <a:defRPr/>
            </a:pPr>
            <a:r>
              <a:rPr lang="en-US" sz="2400" dirty="0" smtClean="0"/>
              <a:t>all content areas</a:t>
            </a:r>
          </a:p>
          <a:p>
            <a:pPr lvl="1">
              <a:defRPr/>
            </a:pPr>
            <a:r>
              <a:rPr lang="en-US" sz="2400" dirty="0"/>
              <a:t>e</a:t>
            </a:r>
            <a:r>
              <a:rPr lang="en-US" sz="2400" dirty="0" smtClean="0"/>
              <a:t>vidence-based selected response in ELA</a:t>
            </a:r>
          </a:p>
          <a:p>
            <a:pPr>
              <a:defRPr/>
            </a:pPr>
            <a:r>
              <a:rPr lang="en-US" sz="2800" dirty="0" smtClean="0"/>
              <a:t>Constructed-Response</a:t>
            </a:r>
          </a:p>
          <a:p>
            <a:pPr lvl="1">
              <a:defRPr/>
            </a:pPr>
            <a:r>
              <a:rPr lang="en-US" sz="2400" dirty="0" smtClean="0"/>
              <a:t>ELA and mathematics</a:t>
            </a:r>
          </a:p>
          <a:p>
            <a:pPr>
              <a:defRPr/>
            </a:pPr>
            <a:r>
              <a:rPr lang="en-US" sz="2800" dirty="0" smtClean="0"/>
              <a:t>Extended-Response</a:t>
            </a:r>
          </a:p>
          <a:p>
            <a:pPr lvl="1">
              <a:defRPr/>
            </a:pPr>
            <a:r>
              <a:rPr lang="en-US" sz="2400" dirty="0" smtClean="0"/>
              <a:t>ELA and mathematics</a:t>
            </a:r>
          </a:p>
          <a:p>
            <a:pPr>
              <a:defRPr/>
            </a:pPr>
            <a:r>
              <a:rPr lang="en-US" sz="2800" dirty="0" smtClean="0"/>
              <a:t>Technology Enhanced</a:t>
            </a:r>
          </a:p>
          <a:p>
            <a:pPr lvl="1">
              <a:defRPr/>
            </a:pPr>
            <a:r>
              <a:rPr lang="en-US" sz="2400" dirty="0"/>
              <a:t>t</a:t>
            </a:r>
            <a:r>
              <a:rPr lang="en-US" sz="2400" dirty="0" smtClean="0"/>
              <a:t>o begin in SY 2016-2017</a:t>
            </a:r>
            <a:endParaRPr lang="en-US" sz="2400" dirty="0"/>
          </a:p>
          <a:p>
            <a:pPr marL="457200" lvl="1" indent="0">
              <a:buFont typeface="Arial" charset="0"/>
              <a:buNone/>
              <a:defRPr/>
            </a:pPr>
            <a:endParaRPr lang="en-US" sz="2400" dirty="0"/>
          </a:p>
        </p:txBody>
      </p:sp>
      <p:sp>
        <p:nvSpPr>
          <p:cNvPr id="4" name="TextBox 3"/>
          <p:cNvSpPr txBox="1"/>
          <p:nvPr/>
        </p:nvSpPr>
        <p:spPr>
          <a:xfrm>
            <a:off x="4876800" y="3276600"/>
            <a:ext cx="4114800" cy="3140075"/>
          </a:xfrm>
          <a:prstGeom prst="rect">
            <a:avLst/>
          </a:prstGeom>
          <a:solidFill>
            <a:schemeClr val="bg1"/>
          </a:solidFill>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b="1" dirty="0">
                <a:solidFill>
                  <a:srgbClr val="006600"/>
                </a:solidFill>
                <a:ea typeface="ＭＳ Ｐゴシック" pitchFamily="34" charset="-128"/>
              </a:rPr>
              <a:t>Constructed </a:t>
            </a:r>
            <a:r>
              <a:rPr lang="en-US" dirty="0">
                <a:solidFill>
                  <a:srgbClr val="006600"/>
                </a:solidFill>
                <a:ea typeface="ＭＳ Ｐゴシック" pitchFamily="34" charset="-128"/>
              </a:rPr>
              <a:t>response is a general term for assessment items that require the student to generate a response as opposed to selecting a response</a:t>
            </a:r>
            <a:r>
              <a:rPr lang="en-US" b="1" dirty="0">
                <a:solidFill>
                  <a:srgbClr val="006600"/>
                </a:solidFill>
                <a:ea typeface="ＭＳ Ｐゴシック" pitchFamily="34" charset="-128"/>
              </a:rPr>
              <a:t>. Extended-response items </a:t>
            </a:r>
            <a:r>
              <a:rPr lang="en-US" dirty="0">
                <a:solidFill>
                  <a:srgbClr val="006600"/>
                </a:solidFill>
                <a:ea typeface="ＭＳ Ｐゴシック" pitchFamily="34" charset="-128"/>
              </a:rPr>
              <a:t>require more elaborate answers and explanations of reasoning. They allow for multiple correct answers and/or varying methods of arriving at the correct answer</a:t>
            </a:r>
            <a:r>
              <a:rPr lang="en-US" b="1" dirty="0">
                <a:solidFill>
                  <a:srgbClr val="006600"/>
                </a:solidFill>
                <a:ea typeface="ＭＳ Ｐゴシック" pitchFamily="34" charset="-128"/>
              </a:rPr>
              <a:t>.  Writing prompts and performance tasks </a:t>
            </a:r>
            <a:r>
              <a:rPr lang="en-US" dirty="0">
                <a:solidFill>
                  <a:srgbClr val="006600"/>
                </a:solidFill>
                <a:ea typeface="ＭＳ Ｐゴシック" pitchFamily="34" charset="-128"/>
              </a:rPr>
              <a:t>are examples of extended-response items</a:t>
            </a:r>
            <a:r>
              <a:rPr lang="en-US" b="1" dirty="0">
                <a:solidFill>
                  <a:srgbClr val="006600"/>
                </a:solidFill>
                <a:ea typeface="ＭＳ Ｐゴシック" pitchFamily="34" charset="-128"/>
              </a:rPr>
              <a:t>.</a:t>
            </a:r>
            <a:endParaRPr lang="en-US" b="1" dirty="0">
              <a:solidFill>
                <a:srgbClr val="0066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 y="0"/>
            <a:ext cx="1146673" cy="6858000"/>
          </a:xfrm>
          <a:prstGeom prst="rect">
            <a:avLst/>
          </a:prstGeom>
        </p:spPr>
      </p:pic>
      <p:sp>
        <p:nvSpPr>
          <p:cNvPr id="2" name="Slide Number Placeholder 1"/>
          <p:cNvSpPr>
            <a:spLocks noGrp="1"/>
          </p:cNvSpPr>
          <p:nvPr>
            <p:ph type="sldNum" sz="quarter" idx="12"/>
          </p:nvPr>
        </p:nvSpPr>
        <p:spPr/>
        <p:txBody>
          <a:bodyPr/>
          <a:lstStyle/>
          <a:p>
            <a:fld id="{CECF403F-3CAC-4E10-926C-BF56946F7694}" type="slidenum">
              <a:rPr lang="en-US" altLang="en-US" smtClean="0"/>
              <a:pPr/>
              <a:t>5</a:t>
            </a:fld>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380259" y="-200818"/>
            <a:ext cx="8229600" cy="1143000"/>
          </a:xfrm>
        </p:spPr>
        <p:txBody>
          <a:bodyPr/>
          <a:lstStyle/>
          <a:p>
            <a:r>
              <a:rPr lang="en-US" altLang="en-US" b="1" dirty="0" smtClean="0">
                <a:solidFill>
                  <a:srgbClr val="006600"/>
                </a:solidFill>
                <a:latin typeface="+mn-lt"/>
              </a:rPr>
              <a:t>Constructed Response: </a:t>
            </a:r>
            <a:r>
              <a:rPr lang="en-US" altLang="en-US" sz="2400" b="1" dirty="0" smtClean="0">
                <a:solidFill>
                  <a:srgbClr val="006600"/>
                </a:solidFill>
                <a:latin typeface="+mn-lt"/>
              </a:rPr>
              <a:t>3</a:t>
            </a:r>
            <a:r>
              <a:rPr lang="en-US" altLang="en-US" sz="2400" b="1" baseline="30000" dirty="0" smtClean="0">
                <a:solidFill>
                  <a:srgbClr val="006600"/>
                </a:solidFill>
                <a:latin typeface="+mn-lt"/>
              </a:rPr>
              <a:t>rd</a:t>
            </a:r>
            <a:r>
              <a:rPr lang="en-US" altLang="en-US" sz="2400" b="1" dirty="0" smtClean="0">
                <a:solidFill>
                  <a:srgbClr val="006600"/>
                </a:solidFill>
                <a:latin typeface="+mn-lt"/>
              </a:rPr>
              <a:t> Grade Fractions</a:t>
            </a:r>
          </a:p>
        </p:txBody>
      </p:sp>
      <p:sp>
        <p:nvSpPr>
          <p:cNvPr id="3" name="Content Placeholder 2"/>
          <p:cNvSpPr>
            <a:spLocks noGrp="1" noRot="1" noChangeAspect="1" noMove="1" noResize="1" noEditPoints="1" noAdjustHandles="1" noChangeArrowheads="1" noChangeShapeType="1" noTextEdit="1"/>
          </p:cNvSpPr>
          <p:nvPr>
            <p:ph idx="1"/>
          </p:nvPr>
        </p:nvSpPr>
        <p:spPr>
          <a:xfrm>
            <a:off x="380999" y="685800"/>
            <a:ext cx="8229601" cy="6172200"/>
          </a:xfrm>
          <a:blipFill rotWithShape="1">
            <a:blip r:embed="rId3"/>
            <a:stretch>
              <a:fillRect/>
            </a:stretch>
          </a:blipFill>
          <a:ln w="25400" cap="flat" algn="ctr">
            <a:solidFill>
              <a:schemeClr val="bg1">
                <a:lumMod val="50000"/>
              </a:schemeClr>
            </a:solidFill>
          </a:ln>
        </p:spPr>
        <p:txBody>
          <a:bodyPr/>
          <a:lstStyle/>
          <a:p>
            <a:pPr>
              <a:buFont typeface="Arial" charset="0"/>
              <a:buChar char="•"/>
              <a:defRPr/>
            </a:pPr>
            <a:r>
              <a:rPr lang="en-US" dirty="0">
                <a:noFill/>
              </a:rPr>
              <a:t> </a:t>
            </a:r>
          </a:p>
        </p:txBody>
      </p:sp>
      <p:sp>
        <p:nvSpPr>
          <p:cNvPr id="24" name="Pie 23"/>
          <p:cNvSpPr/>
          <p:nvPr/>
        </p:nvSpPr>
        <p:spPr>
          <a:xfrm>
            <a:off x="1333500" y="1833563"/>
            <a:ext cx="990600" cy="990600"/>
          </a:xfrm>
          <a:prstGeom prst="pie">
            <a:avLst>
              <a:gd name="adj1" fmla="val 0"/>
              <a:gd name="adj2" fmla="val 261556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 name="Pie 24"/>
          <p:cNvSpPr/>
          <p:nvPr/>
        </p:nvSpPr>
        <p:spPr>
          <a:xfrm>
            <a:off x="1333500" y="1833563"/>
            <a:ext cx="990600" cy="990600"/>
          </a:xfrm>
          <a:prstGeom prst="pie">
            <a:avLst>
              <a:gd name="adj1" fmla="val 2689233"/>
              <a:gd name="adj2" fmla="val 532276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6" name="Pie 25"/>
          <p:cNvSpPr/>
          <p:nvPr/>
        </p:nvSpPr>
        <p:spPr>
          <a:xfrm>
            <a:off x="1333500" y="1833563"/>
            <a:ext cx="990600" cy="990600"/>
          </a:xfrm>
          <a:prstGeom prst="pie">
            <a:avLst>
              <a:gd name="adj1" fmla="val 5368881"/>
              <a:gd name="adj2" fmla="val 7948419"/>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7" name="Pie 26"/>
          <p:cNvSpPr/>
          <p:nvPr/>
        </p:nvSpPr>
        <p:spPr>
          <a:xfrm>
            <a:off x="1333500" y="1833563"/>
            <a:ext cx="990600" cy="990600"/>
          </a:xfrm>
          <a:prstGeom prst="pie">
            <a:avLst>
              <a:gd name="adj1" fmla="val 7960543"/>
              <a:gd name="adj2" fmla="val 1080272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8" name="Pie 27"/>
          <p:cNvSpPr/>
          <p:nvPr/>
        </p:nvSpPr>
        <p:spPr>
          <a:xfrm>
            <a:off x="1333500" y="1833563"/>
            <a:ext cx="990600" cy="990600"/>
          </a:xfrm>
          <a:prstGeom prst="pie">
            <a:avLst>
              <a:gd name="adj1" fmla="val 10749779"/>
              <a:gd name="adj2" fmla="val 13413899"/>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9" name="Pie 28"/>
          <p:cNvSpPr/>
          <p:nvPr/>
        </p:nvSpPr>
        <p:spPr>
          <a:xfrm>
            <a:off x="1333500" y="1833563"/>
            <a:ext cx="990600" cy="990600"/>
          </a:xfrm>
          <a:prstGeom prst="pie">
            <a:avLst>
              <a:gd name="adj1" fmla="val 13423234"/>
              <a:gd name="adj2" fmla="val 1618010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0" name="Pie 29"/>
          <p:cNvSpPr/>
          <p:nvPr/>
        </p:nvSpPr>
        <p:spPr>
          <a:xfrm>
            <a:off x="1333500" y="1833563"/>
            <a:ext cx="990600" cy="990600"/>
          </a:xfrm>
          <a:prstGeom prst="pie">
            <a:avLst>
              <a:gd name="adj1" fmla="val 16125046"/>
              <a:gd name="adj2" fmla="val 1893955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1" name="Pie 30"/>
          <p:cNvSpPr/>
          <p:nvPr/>
        </p:nvSpPr>
        <p:spPr>
          <a:xfrm>
            <a:off x="1333500" y="1833563"/>
            <a:ext cx="990600" cy="990600"/>
          </a:xfrm>
          <a:prstGeom prst="pie">
            <a:avLst>
              <a:gd name="adj1" fmla="val 18919720"/>
              <a:gd name="adj2" fmla="val 2153468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2" name="Pie 31"/>
          <p:cNvSpPr/>
          <p:nvPr/>
        </p:nvSpPr>
        <p:spPr>
          <a:xfrm>
            <a:off x="4076700" y="1871663"/>
            <a:ext cx="914400" cy="914400"/>
          </a:xfrm>
          <a:prstGeom prst="pie">
            <a:avLst>
              <a:gd name="adj1" fmla="val 0"/>
              <a:gd name="adj2" fmla="val 261556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3" name="Pie 32"/>
          <p:cNvSpPr/>
          <p:nvPr/>
        </p:nvSpPr>
        <p:spPr>
          <a:xfrm>
            <a:off x="4076700" y="1871663"/>
            <a:ext cx="914400" cy="914400"/>
          </a:xfrm>
          <a:prstGeom prst="pie">
            <a:avLst>
              <a:gd name="adj1" fmla="val 2689233"/>
              <a:gd name="adj2" fmla="val 532276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4" name="Pie 33"/>
          <p:cNvSpPr/>
          <p:nvPr/>
        </p:nvSpPr>
        <p:spPr>
          <a:xfrm>
            <a:off x="4076700" y="1871663"/>
            <a:ext cx="914400" cy="914400"/>
          </a:xfrm>
          <a:prstGeom prst="pie">
            <a:avLst>
              <a:gd name="adj1" fmla="val 5368881"/>
              <a:gd name="adj2" fmla="val 7948419"/>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5" name="Pie 34"/>
          <p:cNvSpPr/>
          <p:nvPr/>
        </p:nvSpPr>
        <p:spPr>
          <a:xfrm>
            <a:off x="4076700" y="1871663"/>
            <a:ext cx="914400" cy="914400"/>
          </a:xfrm>
          <a:prstGeom prst="pie">
            <a:avLst>
              <a:gd name="adj1" fmla="val 7960543"/>
              <a:gd name="adj2" fmla="val 1080272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6" name="Pie 35"/>
          <p:cNvSpPr/>
          <p:nvPr/>
        </p:nvSpPr>
        <p:spPr>
          <a:xfrm>
            <a:off x="4076700" y="1871663"/>
            <a:ext cx="914400" cy="914400"/>
          </a:xfrm>
          <a:prstGeom prst="pie">
            <a:avLst>
              <a:gd name="adj1" fmla="val 10749779"/>
              <a:gd name="adj2" fmla="val 13413899"/>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7" name="Pie 36"/>
          <p:cNvSpPr/>
          <p:nvPr/>
        </p:nvSpPr>
        <p:spPr>
          <a:xfrm>
            <a:off x="4076700" y="1871663"/>
            <a:ext cx="914400" cy="914400"/>
          </a:xfrm>
          <a:prstGeom prst="pie">
            <a:avLst>
              <a:gd name="adj1" fmla="val 13423234"/>
              <a:gd name="adj2" fmla="val 1618010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 name="Pie 37"/>
          <p:cNvSpPr/>
          <p:nvPr/>
        </p:nvSpPr>
        <p:spPr>
          <a:xfrm>
            <a:off x="4076700" y="1871663"/>
            <a:ext cx="914400" cy="914400"/>
          </a:xfrm>
          <a:prstGeom prst="pie">
            <a:avLst>
              <a:gd name="adj1" fmla="val 16125046"/>
              <a:gd name="adj2" fmla="val 1893955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9" name="Pie 38"/>
          <p:cNvSpPr/>
          <p:nvPr/>
        </p:nvSpPr>
        <p:spPr>
          <a:xfrm>
            <a:off x="4076700" y="1871663"/>
            <a:ext cx="914400" cy="914400"/>
          </a:xfrm>
          <a:prstGeom prst="pie">
            <a:avLst>
              <a:gd name="adj1" fmla="val 18919720"/>
              <a:gd name="adj2" fmla="val 2153468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2004" name="TextBox 22"/>
          <p:cNvSpPr txBox="1">
            <a:spLocks noChangeArrowheads="1"/>
          </p:cNvSpPr>
          <p:nvPr/>
        </p:nvSpPr>
        <p:spPr bwMode="auto">
          <a:xfrm>
            <a:off x="685800" y="2900363"/>
            <a:ext cx="7391400" cy="73977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a:latin typeface="Arial" panose="020B0604020202020204" pitchFamily="34" charset="0"/>
              <a:ea typeface="Verdana" panose="020B0604030504040204" pitchFamily="34" charset="0"/>
              <a:cs typeface="Verdana" panose="020B0604030504040204" pitchFamily="34" charset="0"/>
            </a:endParaRPr>
          </a:p>
          <a:p>
            <a:pPr eaLnBrk="1" hangingPunct="1">
              <a:spcBef>
                <a:spcPct val="0"/>
              </a:spcBef>
              <a:buFontTx/>
              <a:buNone/>
            </a:pPr>
            <a:endParaRPr lang="en-US" altLang="en-US" sz="1400">
              <a:latin typeface="Arial" panose="020B0604020202020204" pitchFamily="34" charset="0"/>
              <a:ea typeface="Verdana" panose="020B0604030504040204" pitchFamily="34" charset="0"/>
              <a:cs typeface="Verdana" panose="020B0604030504040204" pitchFamily="34" charset="0"/>
            </a:endParaRPr>
          </a:p>
          <a:p>
            <a:pPr eaLnBrk="1" hangingPunct="1">
              <a:spcBef>
                <a:spcPct val="0"/>
              </a:spcBef>
              <a:buFontTx/>
              <a:buNone/>
            </a:pPr>
            <a:endParaRPr lang="en-US" altLang="en-US" sz="1400">
              <a:latin typeface="Arial" panose="020B0604020202020204" pitchFamily="34" charset="0"/>
              <a:ea typeface="Verdana" panose="020B0604030504040204" pitchFamily="34" charset="0"/>
              <a:cs typeface="Verdana" panose="020B0604030504040204" pitchFamily="34" charset="0"/>
            </a:endParaRPr>
          </a:p>
        </p:txBody>
      </p:sp>
      <p:sp>
        <p:nvSpPr>
          <p:cNvPr id="5" name="Left Brace 4"/>
          <p:cNvSpPr/>
          <p:nvPr/>
        </p:nvSpPr>
        <p:spPr>
          <a:xfrm flipH="1">
            <a:off x="2324100" y="1833563"/>
            <a:ext cx="266700" cy="990600"/>
          </a:xfrm>
          <a:prstGeom prst="leftBrace">
            <a:avLst/>
          </a:prstGeom>
        </p:spPr>
        <p:style>
          <a:lnRef idx="1">
            <a:schemeClr val="dk1"/>
          </a:lnRef>
          <a:fillRef idx="0">
            <a:schemeClr val="dk1"/>
          </a:fillRef>
          <a:effectRef idx="0">
            <a:schemeClr val="dk1"/>
          </a:effectRef>
          <a:fontRef idx="minor">
            <a:schemeClr val="tx1"/>
          </a:fontRef>
        </p:style>
        <p:txBody>
          <a:bodyPr anchor="ctr"/>
          <a:lstStyle/>
          <a:p>
            <a:pPr algn="ctr">
              <a:defRPr/>
            </a:pPr>
            <a:endParaRPr lang="en-US" dirty="0"/>
          </a:p>
        </p:txBody>
      </p:sp>
      <p:sp>
        <p:nvSpPr>
          <p:cNvPr id="42006" name="TextBox 5"/>
          <p:cNvSpPr txBox="1">
            <a:spLocks noChangeArrowheads="1"/>
          </p:cNvSpPr>
          <p:nvPr/>
        </p:nvSpPr>
        <p:spPr bwMode="auto">
          <a:xfrm>
            <a:off x="2552700" y="2166938"/>
            <a:ext cx="1066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latin typeface="Verdana" panose="020B0604030504040204" pitchFamily="34" charset="0"/>
                <a:ea typeface="Verdana" panose="020B0604030504040204" pitchFamily="34" charset="0"/>
                <a:cs typeface="Verdana" panose="020B0604030504040204" pitchFamily="34" charset="0"/>
              </a:rPr>
              <a:t>12 inches</a:t>
            </a:r>
          </a:p>
        </p:txBody>
      </p:sp>
      <p:sp>
        <p:nvSpPr>
          <p:cNvPr id="42007" name="TextBox 40"/>
          <p:cNvSpPr txBox="1">
            <a:spLocks noChangeArrowheads="1"/>
          </p:cNvSpPr>
          <p:nvPr/>
        </p:nvSpPr>
        <p:spPr bwMode="auto">
          <a:xfrm>
            <a:off x="1295400" y="1404938"/>
            <a:ext cx="10668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a:latin typeface="Verdana" panose="020B0604030504040204" pitchFamily="34" charset="0"/>
                <a:ea typeface="Verdana" panose="020B0604030504040204" pitchFamily="34" charset="0"/>
                <a:cs typeface="Verdana" panose="020B0604030504040204" pitchFamily="34" charset="0"/>
              </a:rPr>
              <a:t>George</a:t>
            </a:r>
          </a:p>
        </p:txBody>
      </p:sp>
      <p:sp>
        <p:nvSpPr>
          <p:cNvPr id="42008" name="TextBox 41"/>
          <p:cNvSpPr txBox="1">
            <a:spLocks noChangeArrowheads="1"/>
          </p:cNvSpPr>
          <p:nvPr/>
        </p:nvSpPr>
        <p:spPr bwMode="auto">
          <a:xfrm>
            <a:off x="4000500" y="1397000"/>
            <a:ext cx="1066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a:latin typeface="Verdana" panose="020B0604030504040204" pitchFamily="34" charset="0"/>
                <a:ea typeface="Verdana" panose="020B0604030504040204" pitchFamily="34" charset="0"/>
                <a:cs typeface="Verdana" panose="020B0604030504040204" pitchFamily="34" charset="0"/>
              </a:rPr>
              <a:t>Ana</a:t>
            </a:r>
          </a:p>
        </p:txBody>
      </p:sp>
      <p:sp>
        <p:nvSpPr>
          <p:cNvPr id="43" name="Left Brace 42"/>
          <p:cNvSpPr/>
          <p:nvPr/>
        </p:nvSpPr>
        <p:spPr>
          <a:xfrm flipH="1">
            <a:off x="4991100" y="1871663"/>
            <a:ext cx="266700" cy="914400"/>
          </a:xfrm>
          <a:prstGeom prst="leftBrace">
            <a:avLst/>
          </a:prstGeom>
        </p:spPr>
        <p:style>
          <a:lnRef idx="1">
            <a:schemeClr val="dk1"/>
          </a:lnRef>
          <a:fillRef idx="0">
            <a:schemeClr val="dk1"/>
          </a:fillRef>
          <a:effectRef idx="0">
            <a:schemeClr val="dk1"/>
          </a:effectRef>
          <a:fontRef idx="minor">
            <a:schemeClr val="tx1"/>
          </a:fontRef>
        </p:style>
        <p:txBody>
          <a:bodyPr anchor="ctr"/>
          <a:lstStyle/>
          <a:p>
            <a:pPr algn="ctr">
              <a:defRPr/>
            </a:pPr>
            <a:endParaRPr lang="en-US" dirty="0"/>
          </a:p>
        </p:txBody>
      </p:sp>
      <p:sp>
        <p:nvSpPr>
          <p:cNvPr id="42010" name="TextBox 43"/>
          <p:cNvSpPr txBox="1">
            <a:spLocks noChangeArrowheads="1"/>
          </p:cNvSpPr>
          <p:nvPr/>
        </p:nvSpPr>
        <p:spPr bwMode="auto">
          <a:xfrm>
            <a:off x="5219700" y="2166938"/>
            <a:ext cx="1066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latin typeface="Verdana" panose="020B0604030504040204" pitchFamily="34" charset="0"/>
                <a:ea typeface="Verdana" panose="020B0604030504040204" pitchFamily="34" charset="0"/>
                <a:cs typeface="Verdana" panose="020B0604030504040204" pitchFamily="34" charset="0"/>
              </a:rPr>
              <a:t>9 inches</a:t>
            </a:r>
          </a:p>
        </p:txBody>
      </p:sp>
      <p:sp>
        <p:nvSpPr>
          <p:cNvPr id="40" name="Pie 39"/>
          <p:cNvSpPr/>
          <p:nvPr/>
        </p:nvSpPr>
        <p:spPr>
          <a:xfrm>
            <a:off x="1409700" y="4119563"/>
            <a:ext cx="990600" cy="990600"/>
          </a:xfrm>
          <a:prstGeom prst="pie">
            <a:avLst>
              <a:gd name="adj1" fmla="val 0"/>
              <a:gd name="adj2" fmla="val 261556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5" name="Pie 44"/>
          <p:cNvSpPr/>
          <p:nvPr/>
        </p:nvSpPr>
        <p:spPr>
          <a:xfrm>
            <a:off x="1409700" y="4119563"/>
            <a:ext cx="990600" cy="990600"/>
          </a:xfrm>
          <a:prstGeom prst="pie">
            <a:avLst>
              <a:gd name="adj1" fmla="val 2689233"/>
              <a:gd name="adj2" fmla="val 532276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6" name="Pie 45"/>
          <p:cNvSpPr/>
          <p:nvPr/>
        </p:nvSpPr>
        <p:spPr>
          <a:xfrm>
            <a:off x="1409700" y="4119563"/>
            <a:ext cx="990600" cy="990600"/>
          </a:xfrm>
          <a:prstGeom prst="pie">
            <a:avLst>
              <a:gd name="adj1" fmla="val 5368881"/>
              <a:gd name="adj2" fmla="val 7948419"/>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7" name="Pie 46"/>
          <p:cNvSpPr/>
          <p:nvPr/>
        </p:nvSpPr>
        <p:spPr>
          <a:xfrm>
            <a:off x="1409700" y="4119563"/>
            <a:ext cx="990600" cy="990600"/>
          </a:xfrm>
          <a:prstGeom prst="pie">
            <a:avLst>
              <a:gd name="adj1" fmla="val 7960543"/>
              <a:gd name="adj2" fmla="val 1080272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8" name="Pie 47"/>
          <p:cNvSpPr/>
          <p:nvPr/>
        </p:nvSpPr>
        <p:spPr>
          <a:xfrm>
            <a:off x="1409700" y="4119563"/>
            <a:ext cx="990600" cy="990600"/>
          </a:xfrm>
          <a:prstGeom prst="pie">
            <a:avLst>
              <a:gd name="adj1" fmla="val 10749779"/>
              <a:gd name="adj2" fmla="val 13413899"/>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9" name="Pie 48"/>
          <p:cNvSpPr/>
          <p:nvPr/>
        </p:nvSpPr>
        <p:spPr>
          <a:xfrm>
            <a:off x="1409700" y="4119563"/>
            <a:ext cx="990600" cy="990600"/>
          </a:xfrm>
          <a:prstGeom prst="pie">
            <a:avLst>
              <a:gd name="adj1" fmla="val 13423234"/>
              <a:gd name="adj2" fmla="val 1618010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0" name="Pie 49"/>
          <p:cNvSpPr/>
          <p:nvPr/>
        </p:nvSpPr>
        <p:spPr>
          <a:xfrm>
            <a:off x="1409700" y="4119563"/>
            <a:ext cx="990600" cy="990600"/>
          </a:xfrm>
          <a:prstGeom prst="pie">
            <a:avLst>
              <a:gd name="adj1" fmla="val 16125046"/>
              <a:gd name="adj2" fmla="val 1893955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1" name="Pie 50"/>
          <p:cNvSpPr/>
          <p:nvPr/>
        </p:nvSpPr>
        <p:spPr>
          <a:xfrm>
            <a:off x="1409700" y="4119563"/>
            <a:ext cx="990600" cy="990600"/>
          </a:xfrm>
          <a:prstGeom prst="pie">
            <a:avLst>
              <a:gd name="adj1" fmla="val 18919720"/>
              <a:gd name="adj2" fmla="val 2153468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2" name="Left Brace 51"/>
          <p:cNvSpPr/>
          <p:nvPr/>
        </p:nvSpPr>
        <p:spPr>
          <a:xfrm flipH="1">
            <a:off x="2400300" y="4119563"/>
            <a:ext cx="266700" cy="990600"/>
          </a:xfrm>
          <a:prstGeom prst="leftBrace">
            <a:avLst/>
          </a:prstGeom>
        </p:spPr>
        <p:style>
          <a:lnRef idx="1">
            <a:schemeClr val="dk1"/>
          </a:lnRef>
          <a:fillRef idx="0">
            <a:schemeClr val="dk1"/>
          </a:fillRef>
          <a:effectRef idx="0">
            <a:schemeClr val="dk1"/>
          </a:effectRef>
          <a:fontRef idx="minor">
            <a:schemeClr val="tx1"/>
          </a:fontRef>
        </p:style>
        <p:txBody>
          <a:bodyPr anchor="ctr"/>
          <a:lstStyle/>
          <a:p>
            <a:pPr algn="ctr">
              <a:defRPr/>
            </a:pPr>
            <a:endParaRPr lang="en-US" dirty="0"/>
          </a:p>
        </p:txBody>
      </p:sp>
      <p:sp>
        <p:nvSpPr>
          <p:cNvPr id="42020" name="TextBox 52"/>
          <p:cNvSpPr txBox="1">
            <a:spLocks noChangeArrowheads="1"/>
          </p:cNvSpPr>
          <p:nvPr/>
        </p:nvSpPr>
        <p:spPr bwMode="auto">
          <a:xfrm>
            <a:off x="2628900" y="4452938"/>
            <a:ext cx="1066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latin typeface="Verdana" panose="020B0604030504040204" pitchFamily="34" charset="0"/>
                <a:ea typeface="Verdana" panose="020B0604030504040204" pitchFamily="34" charset="0"/>
                <a:cs typeface="Verdana" panose="020B0604030504040204" pitchFamily="34" charset="0"/>
              </a:rPr>
              <a:t>12 inches</a:t>
            </a:r>
          </a:p>
        </p:txBody>
      </p:sp>
      <p:sp>
        <p:nvSpPr>
          <p:cNvPr id="42021" name="TextBox 53"/>
          <p:cNvSpPr txBox="1">
            <a:spLocks noChangeArrowheads="1"/>
          </p:cNvSpPr>
          <p:nvPr/>
        </p:nvSpPr>
        <p:spPr bwMode="auto">
          <a:xfrm>
            <a:off x="1371600" y="3690938"/>
            <a:ext cx="10668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a:latin typeface="Verdana" panose="020B0604030504040204" pitchFamily="34" charset="0"/>
                <a:ea typeface="Verdana" panose="020B0604030504040204" pitchFamily="34" charset="0"/>
                <a:cs typeface="Verdana" panose="020B0604030504040204" pitchFamily="34" charset="0"/>
              </a:rPr>
              <a:t>George</a:t>
            </a:r>
          </a:p>
        </p:txBody>
      </p:sp>
      <p:sp>
        <p:nvSpPr>
          <p:cNvPr id="55" name="Pie 54"/>
          <p:cNvSpPr/>
          <p:nvPr/>
        </p:nvSpPr>
        <p:spPr>
          <a:xfrm>
            <a:off x="4038600" y="4119563"/>
            <a:ext cx="990600" cy="990600"/>
          </a:xfrm>
          <a:prstGeom prst="pie">
            <a:avLst>
              <a:gd name="adj1" fmla="val 0"/>
              <a:gd name="adj2" fmla="val 261556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6" name="Pie 55"/>
          <p:cNvSpPr/>
          <p:nvPr/>
        </p:nvSpPr>
        <p:spPr>
          <a:xfrm>
            <a:off x="4038600" y="4119563"/>
            <a:ext cx="990600" cy="990600"/>
          </a:xfrm>
          <a:prstGeom prst="pie">
            <a:avLst>
              <a:gd name="adj1" fmla="val 2689233"/>
              <a:gd name="adj2" fmla="val 532276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7" name="Pie 56"/>
          <p:cNvSpPr/>
          <p:nvPr/>
        </p:nvSpPr>
        <p:spPr>
          <a:xfrm>
            <a:off x="4038600" y="4119563"/>
            <a:ext cx="990600" cy="990600"/>
          </a:xfrm>
          <a:prstGeom prst="pie">
            <a:avLst>
              <a:gd name="adj1" fmla="val 5368881"/>
              <a:gd name="adj2" fmla="val 7948419"/>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8" name="Pie 57"/>
          <p:cNvSpPr/>
          <p:nvPr/>
        </p:nvSpPr>
        <p:spPr>
          <a:xfrm>
            <a:off x="4038600" y="4119563"/>
            <a:ext cx="990600" cy="990600"/>
          </a:xfrm>
          <a:prstGeom prst="pie">
            <a:avLst>
              <a:gd name="adj1" fmla="val 7960543"/>
              <a:gd name="adj2" fmla="val 1080272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9" name="Pie 58"/>
          <p:cNvSpPr/>
          <p:nvPr/>
        </p:nvSpPr>
        <p:spPr>
          <a:xfrm>
            <a:off x="4038600" y="4119563"/>
            <a:ext cx="990600" cy="990600"/>
          </a:xfrm>
          <a:prstGeom prst="pie">
            <a:avLst>
              <a:gd name="adj1" fmla="val 10749779"/>
              <a:gd name="adj2" fmla="val 13413899"/>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0" name="Pie 59"/>
          <p:cNvSpPr/>
          <p:nvPr/>
        </p:nvSpPr>
        <p:spPr>
          <a:xfrm>
            <a:off x="4038600" y="4119563"/>
            <a:ext cx="990600" cy="990600"/>
          </a:xfrm>
          <a:prstGeom prst="pie">
            <a:avLst>
              <a:gd name="adj1" fmla="val 13423234"/>
              <a:gd name="adj2" fmla="val 1618010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1" name="Pie 60"/>
          <p:cNvSpPr/>
          <p:nvPr/>
        </p:nvSpPr>
        <p:spPr>
          <a:xfrm>
            <a:off x="4038600" y="4119563"/>
            <a:ext cx="990600" cy="990600"/>
          </a:xfrm>
          <a:prstGeom prst="pie">
            <a:avLst>
              <a:gd name="adj1" fmla="val 16125046"/>
              <a:gd name="adj2" fmla="val 1893955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2" name="Pie 61"/>
          <p:cNvSpPr/>
          <p:nvPr/>
        </p:nvSpPr>
        <p:spPr>
          <a:xfrm>
            <a:off x="4038600" y="4119563"/>
            <a:ext cx="990600" cy="990600"/>
          </a:xfrm>
          <a:prstGeom prst="pie">
            <a:avLst>
              <a:gd name="adj1" fmla="val 18919720"/>
              <a:gd name="adj2" fmla="val 2153468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3" name="Left Brace 62"/>
          <p:cNvSpPr/>
          <p:nvPr/>
        </p:nvSpPr>
        <p:spPr>
          <a:xfrm flipH="1">
            <a:off x="5029200" y="4119563"/>
            <a:ext cx="266700" cy="990600"/>
          </a:xfrm>
          <a:prstGeom prst="leftBrace">
            <a:avLst/>
          </a:prstGeom>
        </p:spPr>
        <p:style>
          <a:lnRef idx="1">
            <a:schemeClr val="dk1"/>
          </a:lnRef>
          <a:fillRef idx="0">
            <a:schemeClr val="dk1"/>
          </a:fillRef>
          <a:effectRef idx="0">
            <a:schemeClr val="dk1"/>
          </a:effectRef>
          <a:fontRef idx="minor">
            <a:schemeClr val="tx1"/>
          </a:fontRef>
        </p:style>
        <p:txBody>
          <a:bodyPr anchor="ctr"/>
          <a:lstStyle/>
          <a:p>
            <a:pPr algn="ctr">
              <a:defRPr/>
            </a:pPr>
            <a:endParaRPr lang="en-US" dirty="0"/>
          </a:p>
        </p:txBody>
      </p:sp>
      <p:sp>
        <p:nvSpPr>
          <p:cNvPr id="42031" name="TextBox 63"/>
          <p:cNvSpPr txBox="1">
            <a:spLocks noChangeArrowheads="1"/>
          </p:cNvSpPr>
          <p:nvPr/>
        </p:nvSpPr>
        <p:spPr bwMode="auto">
          <a:xfrm>
            <a:off x="5257800" y="4452938"/>
            <a:ext cx="1066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latin typeface="Verdana" panose="020B0604030504040204" pitchFamily="34" charset="0"/>
                <a:ea typeface="Verdana" panose="020B0604030504040204" pitchFamily="34" charset="0"/>
                <a:cs typeface="Verdana" panose="020B0604030504040204" pitchFamily="34" charset="0"/>
              </a:rPr>
              <a:t>12 inches</a:t>
            </a:r>
          </a:p>
        </p:txBody>
      </p:sp>
      <p:sp>
        <p:nvSpPr>
          <p:cNvPr id="42032" name="TextBox 64"/>
          <p:cNvSpPr txBox="1">
            <a:spLocks noChangeArrowheads="1"/>
          </p:cNvSpPr>
          <p:nvPr/>
        </p:nvSpPr>
        <p:spPr bwMode="auto">
          <a:xfrm>
            <a:off x="4000500" y="3690938"/>
            <a:ext cx="10668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a:latin typeface="Verdana" panose="020B0604030504040204" pitchFamily="34" charset="0"/>
                <a:ea typeface="Verdana" panose="020B0604030504040204" pitchFamily="34" charset="0"/>
                <a:cs typeface="Verdana" panose="020B0604030504040204" pitchFamily="34" charset="0"/>
              </a:rPr>
              <a:t>Carlos</a:t>
            </a:r>
          </a:p>
        </p:txBody>
      </p:sp>
      <p:sp>
        <p:nvSpPr>
          <p:cNvPr id="42033" name="TextBox 65"/>
          <p:cNvSpPr txBox="1">
            <a:spLocks noChangeArrowheads="1"/>
          </p:cNvSpPr>
          <p:nvPr/>
        </p:nvSpPr>
        <p:spPr bwMode="auto">
          <a:xfrm>
            <a:off x="685800" y="6019800"/>
            <a:ext cx="7391400" cy="73818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a:latin typeface="Arial" panose="020B0604020202020204" pitchFamily="34" charset="0"/>
              <a:ea typeface="Verdana" panose="020B0604030504040204" pitchFamily="34" charset="0"/>
              <a:cs typeface="Verdana" panose="020B0604030504040204" pitchFamily="34" charset="0"/>
            </a:endParaRPr>
          </a:p>
          <a:p>
            <a:pPr eaLnBrk="1" hangingPunct="1">
              <a:spcBef>
                <a:spcPct val="0"/>
              </a:spcBef>
              <a:buFontTx/>
              <a:buNone/>
            </a:pPr>
            <a:endParaRPr lang="en-US" altLang="en-US" sz="1400">
              <a:latin typeface="Arial" panose="020B0604020202020204" pitchFamily="34" charset="0"/>
              <a:ea typeface="Verdana" panose="020B0604030504040204" pitchFamily="34" charset="0"/>
              <a:cs typeface="Verdana" panose="020B0604030504040204" pitchFamily="34" charset="0"/>
            </a:endParaRPr>
          </a:p>
          <a:p>
            <a:pPr eaLnBrk="1" hangingPunct="1">
              <a:spcBef>
                <a:spcPct val="0"/>
              </a:spcBef>
              <a:buFontTx/>
              <a:buNone/>
            </a:pPr>
            <a:endParaRPr lang="en-US" altLang="en-US" sz="1400">
              <a:latin typeface="Arial" panose="020B0604020202020204" pitchFamily="34" charset="0"/>
              <a:ea typeface="Verdana" panose="020B0604030504040204" pitchFamily="34" charset="0"/>
              <a:cs typeface="Verdana" panose="020B0604030504040204" pitchFamily="34" charset="0"/>
            </a:endParaRPr>
          </a:p>
        </p:txBody>
      </p:sp>
      <p:sp>
        <p:nvSpPr>
          <p:cNvPr id="4" name="TextBox 3"/>
          <p:cNvSpPr txBox="1">
            <a:spLocks noRot="1" noChangeAspect="1" noMove="1" noResize="1" noEditPoints="1" noAdjustHandles="1" noChangeArrowheads="1" noChangeShapeType="1" noTextEdit="1"/>
          </p:cNvSpPr>
          <p:nvPr/>
        </p:nvSpPr>
        <p:spPr>
          <a:xfrm>
            <a:off x="685800" y="2888390"/>
            <a:ext cx="7391400" cy="693010"/>
          </a:xfrm>
          <a:prstGeom prst="rect">
            <a:avLst/>
          </a:prstGeom>
          <a:blipFill rotWithShape="1">
            <a:blip r:embed="rId4"/>
            <a:stretch>
              <a:fillRect l="-495" b="-9649"/>
            </a:stretch>
          </a:blipFill>
        </p:spPr>
        <p:txBody>
          <a:bodyPr/>
          <a:lstStyle/>
          <a:p>
            <a:pPr>
              <a:defRPr/>
            </a:pPr>
            <a:r>
              <a:rPr lang="en-US" dirty="0">
                <a:noFill/>
                <a:latin typeface="Arial" charset="0"/>
              </a:rPr>
              <a:t> </a:t>
            </a:r>
          </a:p>
        </p:txBody>
      </p:sp>
      <p:sp>
        <p:nvSpPr>
          <p:cNvPr id="67" name="TextBox 66"/>
          <p:cNvSpPr txBox="1">
            <a:spLocks noRot="1" noChangeAspect="1" noMove="1" noResize="1" noEditPoints="1" noAdjustHandles="1" noChangeArrowheads="1" noChangeShapeType="1" noTextEdit="1"/>
          </p:cNvSpPr>
          <p:nvPr/>
        </p:nvSpPr>
        <p:spPr>
          <a:xfrm>
            <a:off x="685800" y="6019800"/>
            <a:ext cx="7391400" cy="693010"/>
          </a:xfrm>
          <a:prstGeom prst="rect">
            <a:avLst/>
          </a:prstGeom>
          <a:blipFill rotWithShape="1">
            <a:blip r:embed="rId5"/>
            <a:stretch>
              <a:fillRect l="-495" b="-15929"/>
            </a:stretch>
          </a:blipFill>
        </p:spPr>
        <p:txBody>
          <a:bodyPr/>
          <a:lstStyle/>
          <a:p>
            <a:pPr>
              <a:defRPr/>
            </a:pPr>
            <a:r>
              <a:rPr lang="en-US" dirty="0">
                <a:noFill/>
                <a:latin typeface="Arial" charset="0"/>
              </a:rPr>
              <a:t> </a:t>
            </a:r>
          </a:p>
        </p:txBody>
      </p:sp>
      <p:pic>
        <p:nvPicPr>
          <p:cNvPr id="13" name="Picture 12"/>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502525" y="4541838"/>
            <a:ext cx="346075"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CECF403F-3CAC-4E10-926C-BF56946F7694}" type="slidenum">
              <a:rPr lang="en-US" altLang="en-US" smtClean="0"/>
              <a:pPr/>
              <a:t>6</a:t>
            </a:fld>
            <a:endParaRPr lang="en-US" alt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nodeType="afterGroup">
                            <p:stCondLst>
                              <p:cond delay="0"/>
                            </p:stCondLst>
                            <p:childTnLst>
                              <p:par>
                                <p:cTn id="8" presetID="42" presetClass="path" presetSubtype="0" accel="50000" decel="50000" fill="hold" nodeType="afterEffect">
                                  <p:stCondLst>
                                    <p:cond delay="0"/>
                                  </p:stCondLst>
                                  <p:childTnLst>
                                    <p:animMotion origin="layout" path="M 2.77778E-7 4.57909E-6 L -0.19774 -0.17831 " pathEditMode="relative" rAng="0" ptsTypes="AA">
                                      <p:cBhvr>
                                        <p:cTn id="9" dur="2000" fill="hold"/>
                                        <p:tgtEl>
                                          <p:spTgt spid="13"/>
                                        </p:tgtEl>
                                        <p:attrNameLst>
                                          <p:attrName>ppt_x</p:attrName>
                                          <p:attrName>ppt_y</p:attrName>
                                        </p:attrNameLst>
                                      </p:cBhvr>
                                      <p:rCtr x="-9896" y="-8927"/>
                                    </p:animMotion>
                                  </p:childTnLst>
                                </p:cTn>
                              </p:par>
                            </p:childTnLst>
                          </p:cTn>
                        </p:par>
                        <p:par>
                          <p:cTn id="10" fill="hold" nodeType="afterGroup">
                            <p:stCondLst>
                              <p:cond delay="2000"/>
                            </p:stCondLst>
                            <p:childTnLst>
                              <p:par>
                                <p:cTn id="11" presetID="1" presetClass="entr" presetSubtype="0" fill="hold" nodeType="afterEffect">
                                  <p:stCondLst>
                                    <p:cond delay="0"/>
                                  </p:stCondLst>
                                  <p:iterate type="lt">
                                    <p:tmAbs val="100"/>
                                  </p:iterate>
                                  <p:childTnLst>
                                    <p:set>
                                      <p:cBhvr>
                                        <p:cTn id="12" dur="1" fill="hold">
                                          <p:stCondLst>
                                            <p:cond delay="0"/>
                                          </p:stCondLst>
                                        </p:cTn>
                                        <p:tgtEl>
                                          <p:spTgt spid="4"/>
                                        </p:tgtEl>
                                        <p:attrNameLst>
                                          <p:attrName>style.visibility</p:attrName>
                                        </p:attrNameLst>
                                      </p:cBhvr>
                                      <p:to>
                                        <p:strVal val="visible"/>
                                      </p:to>
                                    </p:set>
                                  </p:childTnLst>
                                </p:cTn>
                              </p:par>
                            </p:childTnLst>
                          </p:cTn>
                        </p:par>
                        <p:par>
                          <p:cTn id="13" fill="hold" nodeType="afterGroup">
                            <p:stCondLst>
                              <p:cond delay="10201"/>
                            </p:stCondLst>
                            <p:childTnLst>
                              <p:par>
                                <p:cTn id="14" presetID="42" presetClass="path" presetSubtype="0" accel="50000" decel="50000" fill="hold" nodeType="afterEffect">
                                  <p:stCondLst>
                                    <p:cond delay="0"/>
                                  </p:stCondLst>
                                  <p:childTnLst>
                                    <p:animMotion origin="layout" path="M -0.19774 -0.17831 L -0.04774 0.26572 " pathEditMode="relative" rAng="0" ptsTypes="AA">
                                      <p:cBhvr>
                                        <p:cTn id="15" dur="2000" fill="hold"/>
                                        <p:tgtEl>
                                          <p:spTgt spid="13"/>
                                        </p:tgtEl>
                                        <p:attrNameLst>
                                          <p:attrName>ppt_x</p:attrName>
                                          <p:attrName>ppt_y</p:attrName>
                                        </p:attrNameLst>
                                      </p:cBhvr>
                                      <p:rCtr x="7500" y="22202"/>
                                    </p:animMotion>
                                  </p:childTnLst>
                                </p:cTn>
                              </p:par>
                            </p:childTnLst>
                          </p:cTn>
                        </p:par>
                        <p:par>
                          <p:cTn id="16" fill="hold" nodeType="afterGroup">
                            <p:stCondLst>
                              <p:cond delay="12201"/>
                            </p:stCondLst>
                            <p:childTnLst>
                              <p:par>
                                <p:cTn id="17" presetID="1" presetClass="entr" presetSubtype="0" fill="hold" nodeType="afterEffect">
                                  <p:stCondLst>
                                    <p:cond delay="0"/>
                                  </p:stCondLst>
                                  <p:iterate type="lt">
                                    <p:tmAbs val="100"/>
                                  </p:iterate>
                                  <p:childTnLst>
                                    <p:set>
                                      <p:cBhvr>
                                        <p:cTn id="18" dur="1" fill="hold">
                                          <p:stCondLst>
                                            <p:cond delay="0"/>
                                          </p:stCondLst>
                                        </p:cTn>
                                        <p:tgtEl>
                                          <p:spTgt spid="67"/>
                                        </p:tgtEl>
                                        <p:attrNameLst>
                                          <p:attrName>style.visibility</p:attrName>
                                        </p:attrNameLst>
                                      </p:cBhvr>
                                      <p:to>
                                        <p:strVal val="visible"/>
                                      </p:to>
                                    </p:set>
                                  </p:childTnLst>
                                </p:cTn>
                              </p:par>
                            </p:childTnLst>
                          </p:cTn>
                        </p:par>
                        <p:par>
                          <p:cTn id="19" fill="hold" nodeType="afterGroup">
                            <p:stCondLst>
                              <p:cond delay="20702"/>
                            </p:stCondLst>
                            <p:childTnLst>
                              <p:par>
                                <p:cTn id="20" presetID="42" presetClass="path" presetSubtype="0" accel="50000" decel="50000" fill="hold" nodeType="afterEffect">
                                  <p:stCondLst>
                                    <p:cond delay="0"/>
                                  </p:stCondLst>
                                  <p:childTnLst>
                                    <p:animMotion origin="layout" path="M -0.04774 0.26572 L 0.01059 0.07701 " pathEditMode="relative" rAng="0" ptsTypes="AA">
                                      <p:cBhvr>
                                        <p:cTn id="21" dur="2000" fill="hold"/>
                                        <p:tgtEl>
                                          <p:spTgt spid="13"/>
                                        </p:tgtEl>
                                        <p:attrNameLst>
                                          <p:attrName>ppt_x</p:attrName>
                                          <p:attrName>ppt_y</p:attrName>
                                        </p:attrNameLst>
                                      </p:cBhvr>
                                      <p:rCtr x="2917" y="-943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0" y="0"/>
            <a:ext cx="9143999" cy="942182"/>
          </a:xfrm>
        </p:spPr>
        <p:txBody>
          <a:bodyPr>
            <a:normAutofit/>
          </a:bodyPr>
          <a:lstStyle/>
          <a:p>
            <a:pPr algn="ctr"/>
            <a:r>
              <a:rPr lang="en-US" altLang="en-US" sz="2800" b="1" dirty="0" smtClean="0">
                <a:solidFill>
                  <a:srgbClr val="006600"/>
                </a:solidFill>
                <a:latin typeface="Arial" panose="020B0604020202020204" pitchFamily="34" charset="0"/>
                <a:cs typeface="Arial" panose="020B0604020202020204" pitchFamily="34" charset="0"/>
              </a:rPr>
              <a:t>Constructed Response: 3</a:t>
            </a:r>
            <a:r>
              <a:rPr lang="en-US" altLang="en-US" sz="2800" b="1" baseline="30000" dirty="0" smtClean="0">
                <a:solidFill>
                  <a:srgbClr val="006600"/>
                </a:solidFill>
                <a:latin typeface="Arial" panose="020B0604020202020204" pitchFamily="34" charset="0"/>
                <a:cs typeface="Arial" panose="020B0604020202020204" pitchFamily="34" charset="0"/>
              </a:rPr>
              <a:t>rd</a:t>
            </a:r>
            <a:r>
              <a:rPr lang="en-US" altLang="en-US" sz="2800" b="1" dirty="0" smtClean="0">
                <a:solidFill>
                  <a:srgbClr val="006600"/>
                </a:solidFill>
                <a:latin typeface="Arial" panose="020B0604020202020204" pitchFamily="34" charset="0"/>
                <a:cs typeface="Arial" panose="020B0604020202020204" pitchFamily="34" charset="0"/>
              </a:rPr>
              <a:t> Grade ELA</a:t>
            </a:r>
          </a:p>
        </p:txBody>
      </p:sp>
      <p:sp>
        <p:nvSpPr>
          <p:cNvPr id="6" name="TextBox 5"/>
          <p:cNvSpPr txBox="1"/>
          <p:nvPr/>
        </p:nvSpPr>
        <p:spPr>
          <a:xfrm>
            <a:off x="876300" y="838200"/>
            <a:ext cx="7353300" cy="1615827"/>
          </a:xfrm>
          <a:prstGeom prst="rect">
            <a:avLst/>
          </a:prstGeom>
          <a:noFill/>
        </p:spPr>
        <p:txBody>
          <a:bodyPr wrap="square" rtlCol="0">
            <a:spAutoFit/>
          </a:bodyPr>
          <a:lstStyle/>
          <a:p>
            <a:pPr algn="ctr"/>
            <a:r>
              <a:rPr lang="en-US" b="1" dirty="0"/>
              <a:t>Excerpt from</a:t>
            </a:r>
            <a:endParaRPr lang="en-US" dirty="0"/>
          </a:p>
          <a:p>
            <a:pPr algn="ctr"/>
            <a:r>
              <a:rPr lang="en-US" b="1" i="1" dirty="0"/>
              <a:t>David and the Phoenix</a:t>
            </a:r>
            <a:endParaRPr lang="en-US" dirty="0"/>
          </a:p>
          <a:p>
            <a:pPr algn="ctr">
              <a:spcAft>
                <a:spcPts val="600"/>
              </a:spcAft>
            </a:pPr>
            <a:r>
              <a:rPr lang="en-US" i="1" dirty="0"/>
              <a:t>by Edward </a:t>
            </a:r>
            <a:r>
              <a:rPr lang="en-US" i="1" dirty="0" err="1"/>
              <a:t>Ormondroyd</a:t>
            </a:r>
            <a:endParaRPr lang="en-US" dirty="0"/>
          </a:p>
          <a:p>
            <a:r>
              <a:rPr lang="en-US" sz="2000" dirty="0" smtClean="0"/>
              <a:t>What </a:t>
            </a:r>
            <a:r>
              <a:rPr lang="en-US" sz="2000" dirty="0"/>
              <a:t>do paragraphs 4 through 7 show about David? Use </a:t>
            </a:r>
            <a:r>
              <a:rPr lang="en-US" sz="2000" b="1" dirty="0"/>
              <a:t>two </a:t>
            </a:r>
            <a:r>
              <a:rPr lang="en-US" sz="2000" dirty="0"/>
              <a:t>details from the story </a:t>
            </a:r>
            <a:r>
              <a:rPr lang="en-US" sz="2000" dirty="0" smtClean="0"/>
              <a:t>to support </a:t>
            </a:r>
            <a:r>
              <a:rPr lang="en-US" sz="2000" dirty="0"/>
              <a:t>your response</a:t>
            </a:r>
            <a:r>
              <a:rPr lang="en-US" sz="2000" dirty="0" smtClean="0"/>
              <a:t>.</a:t>
            </a:r>
            <a:endParaRPr lang="en-US" sz="2000" dirty="0"/>
          </a:p>
        </p:txBody>
      </p:sp>
      <p:sp>
        <p:nvSpPr>
          <p:cNvPr id="7" name="Rectangle 6"/>
          <p:cNvSpPr/>
          <p:nvPr/>
        </p:nvSpPr>
        <p:spPr>
          <a:xfrm>
            <a:off x="-15608" y="2608195"/>
            <a:ext cx="9159607" cy="523220"/>
          </a:xfrm>
          <a:prstGeom prst="rect">
            <a:avLst/>
          </a:prstGeom>
        </p:spPr>
        <p:txBody>
          <a:bodyPr wrap="square">
            <a:spAutoFit/>
          </a:bodyPr>
          <a:lstStyle/>
          <a:p>
            <a:pPr algn="ctr"/>
            <a:r>
              <a:rPr lang="en-US" altLang="en-US" sz="2800" b="1" dirty="0" smtClean="0">
                <a:solidFill>
                  <a:srgbClr val="006600"/>
                </a:solidFill>
              </a:rPr>
              <a:t>Extended Response: 3</a:t>
            </a:r>
            <a:r>
              <a:rPr lang="en-US" altLang="en-US" sz="2800" b="1" baseline="30000" dirty="0" smtClean="0">
                <a:solidFill>
                  <a:srgbClr val="006600"/>
                </a:solidFill>
              </a:rPr>
              <a:t>rd</a:t>
            </a:r>
            <a:r>
              <a:rPr lang="en-US" altLang="en-US" sz="2800" b="1" dirty="0" smtClean="0">
                <a:solidFill>
                  <a:srgbClr val="006600"/>
                </a:solidFill>
              </a:rPr>
              <a:t> </a:t>
            </a:r>
            <a:r>
              <a:rPr lang="en-US" altLang="en-US" sz="2800" b="1" dirty="0">
                <a:solidFill>
                  <a:srgbClr val="006600"/>
                </a:solidFill>
              </a:rPr>
              <a:t>Grade </a:t>
            </a:r>
            <a:r>
              <a:rPr lang="en-US" altLang="en-US" sz="2800" b="1" dirty="0" smtClean="0">
                <a:solidFill>
                  <a:srgbClr val="006600"/>
                </a:solidFill>
              </a:rPr>
              <a:t>ELA</a:t>
            </a:r>
            <a:endParaRPr lang="en-US" sz="2800" dirty="0"/>
          </a:p>
        </p:txBody>
      </p:sp>
      <p:sp>
        <p:nvSpPr>
          <p:cNvPr id="8" name="TextBox 7"/>
          <p:cNvSpPr txBox="1"/>
          <p:nvPr/>
        </p:nvSpPr>
        <p:spPr>
          <a:xfrm>
            <a:off x="457200" y="3131415"/>
            <a:ext cx="8458201" cy="3462486"/>
          </a:xfrm>
          <a:prstGeom prst="rect">
            <a:avLst/>
          </a:prstGeom>
          <a:noFill/>
        </p:spPr>
        <p:txBody>
          <a:bodyPr wrap="square" rtlCol="0">
            <a:spAutoFit/>
          </a:bodyPr>
          <a:lstStyle/>
          <a:p>
            <a:pPr algn="ctr"/>
            <a:r>
              <a:rPr lang="en-US" b="1" dirty="0"/>
              <a:t>Sea Turtles</a:t>
            </a:r>
            <a:endParaRPr lang="en-US" dirty="0"/>
          </a:p>
          <a:p>
            <a:pPr algn="ctr">
              <a:spcAft>
                <a:spcPts val="600"/>
              </a:spcAft>
            </a:pPr>
            <a:r>
              <a:rPr lang="en-US" i="1" dirty="0"/>
              <a:t>by Kathy </a:t>
            </a:r>
            <a:r>
              <a:rPr lang="en-US" i="1" dirty="0" err="1"/>
              <a:t>Kranking</a:t>
            </a:r>
            <a:endParaRPr lang="en-US" dirty="0"/>
          </a:p>
          <a:p>
            <a:r>
              <a:rPr lang="en-US" sz="2000" dirty="0"/>
              <a:t>The author provides many details about how sea turtles are similar to and </a:t>
            </a:r>
            <a:r>
              <a:rPr lang="en-US" sz="2000" dirty="0" smtClean="0"/>
              <a:t>different from </a:t>
            </a:r>
            <a:r>
              <a:rPr lang="en-US" sz="2000" dirty="0"/>
              <a:t>each other. How is a leatherback sea turtle similar to a green sea turtle? How </a:t>
            </a:r>
            <a:r>
              <a:rPr lang="en-US" sz="2000" dirty="0" smtClean="0"/>
              <a:t>are they </a:t>
            </a:r>
            <a:r>
              <a:rPr lang="en-US" sz="2000" dirty="0"/>
              <a:t>different from each other? Use details from the passage to support your response.</a:t>
            </a:r>
          </a:p>
          <a:p>
            <a:r>
              <a:rPr lang="en-US" sz="2000" dirty="0"/>
              <a:t>In your response, be sure to</a:t>
            </a:r>
          </a:p>
          <a:p>
            <a:pPr marL="274320" indent="-274320"/>
            <a:r>
              <a:rPr lang="en-US" sz="2000" dirty="0"/>
              <a:t>• explain how a leatherback sea turtle is similar to a green sea turtle</a:t>
            </a:r>
          </a:p>
          <a:p>
            <a:pPr marL="274320" indent="-274320"/>
            <a:r>
              <a:rPr lang="en-US" sz="2000" dirty="0"/>
              <a:t>• explain how a leatherback sea turtle is different from a green sea turtle</a:t>
            </a:r>
          </a:p>
          <a:p>
            <a:pPr marL="274320" indent="-274320"/>
            <a:r>
              <a:rPr lang="en-US" sz="2000" dirty="0"/>
              <a:t>• use details from the passage to support your response</a:t>
            </a:r>
          </a:p>
          <a:p>
            <a:endParaRPr lang="en-US" dirty="0"/>
          </a:p>
        </p:txBody>
      </p:sp>
      <p:sp>
        <p:nvSpPr>
          <p:cNvPr id="2" name="Slide Number Placeholder 1"/>
          <p:cNvSpPr>
            <a:spLocks noGrp="1"/>
          </p:cNvSpPr>
          <p:nvPr>
            <p:ph type="sldNum" sz="quarter" idx="12"/>
          </p:nvPr>
        </p:nvSpPr>
        <p:spPr/>
        <p:txBody>
          <a:bodyPr/>
          <a:lstStyle/>
          <a:p>
            <a:fld id="{CECF403F-3CAC-4E10-926C-BF56946F7694}" type="slidenum">
              <a:rPr lang="en-US" altLang="en-US" smtClean="0"/>
              <a:pPr/>
              <a:t>7</a:t>
            </a:fld>
            <a:endParaRPr lang="en-US" altLang="en-US"/>
          </a:p>
        </p:txBody>
      </p:sp>
    </p:spTree>
    <p:extLst>
      <p:ext uri="{BB962C8B-B14F-4D97-AF65-F5344CB8AC3E}">
        <p14:creationId xmlns:p14="http://schemas.microsoft.com/office/powerpoint/2010/main" val="1600369595"/>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143000" y="14288"/>
            <a:ext cx="8001000" cy="976312"/>
          </a:xfrm>
        </p:spPr>
        <p:txBody>
          <a:bodyPr/>
          <a:lstStyle/>
          <a:p>
            <a:r>
              <a:rPr lang="en-US" altLang="en-US" sz="4800" b="1" dirty="0" smtClean="0">
                <a:solidFill>
                  <a:srgbClr val="006600"/>
                </a:solidFill>
                <a:latin typeface="+mn-lt"/>
              </a:rPr>
              <a:t>Georgia Milestones - Writing</a:t>
            </a:r>
          </a:p>
        </p:txBody>
      </p:sp>
      <p:sp>
        <p:nvSpPr>
          <p:cNvPr id="10243" name="Content Placeholder 2"/>
          <p:cNvSpPr>
            <a:spLocks noGrp="1"/>
          </p:cNvSpPr>
          <p:nvPr>
            <p:ph idx="1"/>
          </p:nvPr>
        </p:nvSpPr>
        <p:spPr>
          <a:xfrm>
            <a:off x="1143000" y="990600"/>
            <a:ext cx="7848600" cy="5257800"/>
          </a:xfrm>
        </p:spPr>
        <p:txBody>
          <a:bodyPr>
            <a:normAutofit/>
          </a:bodyPr>
          <a:lstStyle/>
          <a:p>
            <a:pPr marL="0" indent="0" algn="ctr">
              <a:lnSpc>
                <a:spcPct val="100000"/>
              </a:lnSpc>
              <a:spcBef>
                <a:spcPts val="0"/>
              </a:spcBef>
              <a:spcAft>
                <a:spcPts val="600"/>
              </a:spcAft>
              <a:buFont typeface="Arial" panose="020B0604020202020204" pitchFamily="34" charset="0"/>
              <a:buNone/>
              <a:defRPr/>
            </a:pPr>
            <a:r>
              <a:rPr lang="en-US" altLang="en-US" sz="3600" b="1" dirty="0" smtClean="0">
                <a:solidFill>
                  <a:srgbClr val="006600"/>
                </a:solidFill>
              </a:rPr>
              <a:t>Writing </a:t>
            </a:r>
            <a:r>
              <a:rPr lang="en-US" altLang="en-US" sz="3600" b="1" dirty="0">
                <a:solidFill>
                  <a:srgbClr val="006600"/>
                </a:solidFill>
              </a:rPr>
              <a:t>at Every </a:t>
            </a:r>
            <a:r>
              <a:rPr lang="en-US" altLang="en-US" sz="3600" b="1" dirty="0" smtClean="0">
                <a:solidFill>
                  <a:srgbClr val="006600"/>
                </a:solidFill>
              </a:rPr>
              <a:t>Grade</a:t>
            </a:r>
            <a:endParaRPr lang="en-US" sz="2000" dirty="0" smtClean="0">
              <a:solidFill>
                <a:srgbClr val="006600"/>
              </a:solidFill>
            </a:endParaRPr>
          </a:p>
          <a:p>
            <a:pPr>
              <a:lnSpc>
                <a:spcPct val="100000"/>
              </a:lnSpc>
              <a:spcBef>
                <a:spcPts val="0"/>
              </a:spcBef>
              <a:spcAft>
                <a:spcPts val="400"/>
              </a:spcAft>
              <a:defRPr/>
            </a:pPr>
            <a:r>
              <a:rPr lang="en-US" sz="2400" dirty="0" smtClean="0"/>
              <a:t>All students will encounter a constructed-response item allowing for narrative prose, in response to text, within first or second section of the test.</a:t>
            </a:r>
          </a:p>
          <a:p>
            <a:pPr>
              <a:lnSpc>
                <a:spcPct val="100000"/>
              </a:lnSpc>
              <a:spcBef>
                <a:spcPts val="0"/>
              </a:spcBef>
              <a:spcAft>
                <a:spcPts val="400"/>
              </a:spcAft>
              <a:buClr>
                <a:srgbClr val="006600"/>
              </a:buClr>
              <a:defRPr/>
            </a:pPr>
            <a:r>
              <a:rPr lang="en-US" sz="2400" dirty="0" smtClean="0"/>
              <a:t>Within the writing section of the test, students will read a pair of passages and complete a series of “warm-up” items:</a:t>
            </a:r>
          </a:p>
          <a:p>
            <a:pPr lvl="2">
              <a:lnSpc>
                <a:spcPct val="100000"/>
              </a:lnSpc>
              <a:spcBef>
                <a:spcPts val="0"/>
              </a:spcBef>
              <a:spcAft>
                <a:spcPts val="400"/>
              </a:spcAft>
              <a:defRPr/>
            </a:pPr>
            <a:r>
              <a:rPr lang="en-US" sz="2000" dirty="0" smtClean="0"/>
              <a:t>3 selected-response items asking about the salient features of each passage and comparing/contrasting between the two passages</a:t>
            </a:r>
          </a:p>
          <a:p>
            <a:pPr lvl="2">
              <a:lnSpc>
                <a:spcPct val="100000"/>
              </a:lnSpc>
              <a:spcBef>
                <a:spcPts val="0"/>
              </a:spcBef>
              <a:spcAft>
                <a:spcPts val="400"/>
              </a:spcAft>
              <a:defRPr/>
            </a:pPr>
            <a:r>
              <a:rPr lang="en-US" sz="2000" dirty="0" smtClean="0"/>
              <a:t>1 constructed-response item requiring linking the two passages</a:t>
            </a:r>
          </a:p>
          <a:p>
            <a:pPr lvl="2">
              <a:lnSpc>
                <a:spcPct val="100000"/>
              </a:lnSpc>
              <a:spcBef>
                <a:spcPts val="0"/>
              </a:spcBef>
              <a:spcAft>
                <a:spcPts val="400"/>
              </a:spcAft>
              <a:defRPr/>
            </a:pPr>
            <a:r>
              <a:rPr lang="en-US" sz="2000" dirty="0" smtClean="0"/>
              <a:t>1 writing prompt in which students must cite evidence to support their conclusions, claims, etc.</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 y="0"/>
            <a:ext cx="1146673" cy="6858000"/>
          </a:xfrm>
          <a:prstGeom prst="rect">
            <a:avLst/>
          </a:prstGeom>
        </p:spPr>
      </p:pic>
      <p:sp>
        <p:nvSpPr>
          <p:cNvPr id="2" name="TextBox 1"/>
          <p:cNvSpPr txBox="1"/>
          <p:nvPr/>
        </p:nvSpPr>
        <p:spPr>
          <a:xfrm>
            <a:off x="1943100" y="6131193"/>
            <a:ext cx="5943600" cy="584775"/>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a:defRPr/>
            </a:pPr>
            <a:r>
              <a:rPr lang="en-US" sz="1600" b="1" dirty="0">
                <a:solidFill>
                  <a:srgbClr val="FF0000"/>
                </a:solidFill>
              </a:rPr>
              <a:t>Warning:</a:t>
            </a:r>
            <a:r>
              <a:rPr lang="en-US" sz="1600" dirty="0"/>
              <a:t>  Students who simply rewrite excerpts from the passage(s) to illustrate their point(s) will not receive favorable scores.</a:t>
            </a:r>
          </a:p>
        </p:txBody>
      </p:sp>
      <p:sp>
        <p:nvSpPr>
          <p:cNvPr id="3" name="Slide Number Placeholder 2"/>
          <p:cNvSpPr>
            <a:spLocks noGrp="1"/>
          </p:cNvSpPr>
          <p:nvPr>
            <p:ph type="sldNum" sz="quarter" idx="12"/>
          </p:nvPr>
        </p:nvSpPr>
        <p:spPr/>
        <p:txBody>
          <a:bodyPr/>
          <a:lstStyle/>
          <a:p>
            <a:fld id="{CECF403F-3CAC-4E10-926C-BF56946F7694}" type="slidenum">
              <a:rPr lang="en-US" altLang="en-US" smtClean="0"/>
              <a:pPr/>
              <a:t>8</a:t>
            </a:fld>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219200" y="14288"/>
            <a:ext cx="7467600" cy="1143000"/>
          </a:xfrm>
        </p:spPr>
        <p:txBody>
          <a:bodyPr/>
          <a:lstStyle/>
          <a:p>
            <a:r>
              <a:rPr lang="en-US" altLang="en-US" sz="4800" b="1" dirty="0" smtClean="0">
                <a:solidFill>
                  <a:srgbClr val="006600"/>
                </a:solidFill>
                <a:latin typeface="+mn-lt"/>
              </a:rPr>
              <a:t>Georgia Milestones - ELA</a:t>
            </a:r>
          </a:p>
        </p:txBody>
      </p:sp>
      <p:sp>
        <p:nvSpPr>
          <p:cNvPr id="10243" name="Content Placeholder 2"/>
          <p:cNvSpPr>
            <a:spLocks noGrp="1"/>
          </p:cNvSpPr>
          <p:nvPr>
            <p:ph idx="1"/>
          </p:nvPr>
        </p:nvSpPr>
        <p:spPr>
          <a:xfrm>
            <a:off x="1371600" y="1125476"/>
            <a:ext cx="7620000" cy="5562600"/>
          </a:xfrm>
        </p:spPr>
        <p:txBody>
          <a:bodyPr/>
          <a:lstStyle/>
          <a:p>
            <a:pPr marL="57150" lvl="0" indent="0">
              <a:buClr>
                <a:srgbClr val="006600"/>
              </a:buClr>
              <a:buNone/>
              <a:defRPr/>
            </a:pPr>
            <a:r>
              <a:rPr lang="en-US" dirty="0">
                <a:solidFill>
                  <a:prstClr val="black"/>
                </a:solidFill>
                <a:latin typeface="Arial" panose="020B0604020202020204" pitchFamily="34" charset="0"/>
                <a:cs typeface="Arial" panose="020B0604020202020204" pitchFamily="34" charset="0"/>
              </a:rPr>
              <a:t>ELA will consists of 3 sections, 1 of which will focus mainly on </a:t>
            </a:r>
            <a:r>
              <a:rPr lang="en-US" dirty="0" smtClean="0">
                <a:solidFill>
                  <a:prstClr val="black"/>
                </a:solidFill>
                <a:latin typeface="Arial" panose="020B0604020202020204" pitchFamily="34" charset="0"/>
                <a:cs typeface="Arial" panose="020B0604020202020204" pitchFamily="34" charset="0"/>
              </a:rPr>
              <a:t>writing. Each s</a:t>
            </a:r>
            <a:r>
              <a:rPr lang="en-US" sz="2000" dirty="0" smtClean="0">
                <a:solidFill>
                  <a:prstClr val="black"/>
                </a:solidFill>
                <a:latin typeface="Arial" panose="020B0604020202020204" pitchFamily="34" charset="0"/>
                <a:cs typeface="Arial" panose="020B0604020202020204" pitchFamily="34" charset="0"/>
              </a:rPr>
              <a:t>ection is </a:t>
            </a:r>
            <a:r>
              <a:rPr lang="en-US" sz="2000" dirty="0">
                <a:solidFill>
                  <a:prstClr val="black"/>
                </a:solidFill>
                <a:latin typeface="Arial" panose="020B0604020202020204" pitchFamily="34" charset="0"/>
                <a:cs typeface="Arial" panose="020B0604020202020204" pitchFamily="34" charset="0"/>
              </a:rPr>
              <a:t>approximately 70 </a:t>
            </a:r>
            <a:r>
              <a:rPr lang="en-US" sz="2000" dirty="0" smtClean="0">
                <a:solidFill>
                  <a:prstClr val="black"/>
                </a:solidFill>
                <a:latin typeface="Arial" panose="020B0604020202020204" pitchFamily="34" charset="0"/>
                <a:cs typeface="Arial" panose="020B0604020202020204" pitchFamily="34" charset="0"/>
              </a:rPr>
              <a:t>minutes long. </a:t>
            </a:r>
            <a:endParaRPr lang="en-US" sz="2000" dirty="0">
              <a:solidFill>
                <a:prstClr val="black"/>
              </a:solidFill>
              <a:latin typeface="Arial" panose="020B0604020202020204" pitchFamily="34" charset="0"/>
              <a:cs typeface="Arial" panose="020B0604020202020204" pitchFamily="34" charset="0"/>
            </a:endParaRPr>
          </a:p>
          <a:p>
            <a:pPr marL="400050" indent="-342900">
              <a:defRPr/>
            </a:pPr>
            <a:r>
              <a:rPr lang="en-US" altLang="en-US" sz="2000" b="1" dirty="0" smtClean="0">
                <a:latin typeface="Arial" panose="020B0604020202020204" pitchFamily="34" charset="0"/>
                <a:cs typeface="Arial" panose="020B0604020202020204" pitchFamily="34" charset="0"/>
              </a:rPr>
              <a:t>Criterion-Referenced</a:t>
            </a:r>
          </a:p>
          <a:p>
            <a:pPr marL="800100" lvl="1" indent="-342900">
              <a:defRPr/>
            </a:pPr>
            <a:r>
              <a:rPr lang="en-US" altLang="en-US" sz="2000" dirty="0" smtClean="0">
                <a:latin typeface="Arial" panose="020B0604020202020204" pitchFamily="34" charset="0"/>
                <a:cs typeface="Arial" panose="020B0604020202020204" pitchFamily="34" charset="0"/>
              </a:rPr>
              <a:t>Total Number of Items:  44  /  Total Number of Points: 55</a:t>
            </a:r>
          </a:p>
          <a:p>
            <a:pPr marL="400050" indent="-342900">
              <a:defRPr/>
            </a:pPr>
            <a:r>
              <a:rPr lang="en-US" altLang="en-US" sz="2000" b="1" dirty="0" smtClean="0">
                <a:latin typeface="Arial" panose="020B0604020202020204" pitchFamily="34" charset="0"/>
                <a:cs typeface="Arial" panose="020B0604020202020204" pitchFamily="34" charset="0"/>
              </a:rPr>
              <a:t>Breakdown by Item Type:</a:t>
            </a:r>
          </a:p>
          <a:p>
            <a:pPr marL="971550" lvl="1" indent="-342900">
              <a:defRPr/>
            </a:pPr>
            <a:r>
              <a:rPr lang="en-US" altLang="en-US" sz="2000" dirty="0" smtClean="0">
                <a:latin typeface="Arial" panose="020B0604020202020204" pitchFamily="34" charset="0"/>
                <a:cs typeface="Arial" panose="020B0604020202020204" pitchFamily="34" charset="0"/>
              </a:rPr>
              <a:t>40 Selected Response (worth 1 point each; 10 of which are aligned NRT)</a:t>
            </a:r>
          </a:p>
          <a:p>
            <a:pPr marL="971550" lvl="1" indent="-342900">
              <a:defRPr/>
            </a:pPr>
            <a:r>
              <a:rPr lang="en-US" altLang="en-US" sz="2000" dirty="0" smtClean="0">
                <a:latin typeface="Arial" panose="020B0604020202020204" pitchFamily="34" charset="0"/>
                <a:cs typeface="Arial" panose="020B0604020202020204" pitchFamily="34" charset="0"/>
              </a:rPr>
              <a:t>2 Constructed Response (2 points each)</a:t>
            </a:r>
          </a:p>
          <a:p>
            <a:pPr marL="971550" lvl="1" indent="-342900">
              <a:defRPr/>
            </a:pPr>
            <a:r>
              <a:rPr lang="en-US" altLang="en-US" sz="2000" dirty="0" smtClean="0">
                <a:latin typeface="Arial" panose="020B0604020202020204" pitchFamily="34" charset="0"/>
                <a:cs typeface="Arial" panose="020B0604020202020204" pitchFamily="34" charset="0"/>
              </a:rPr>
              <a:t>1 Constructed Response (worth 4 points)</a:t>
            </a:r>
          </a:p>
          <a:p>
            <a:pPr marL="971550" lvl="1" indent="-342900">
              <a:defRPr/>
            </a:pPr>
            <a:r>
              <a:rPr lang="en-US" altLang="en-US" sz="2000" dirty="0" smtClean="0">
                <a:latin typeface="Arial" panose="020B0604020202020204" pitchFamily="34" charset="0"/>
                <a:cs typeface="Arial" panose="020B0604020202020204" pitchFamily="34" charset="0"/>
              </a:rPr>
              <a:t>1 Extended Response (worth 7 points)</a:t>
            </a:r>
          </a:p>
          <a:p>
            <a:pPr marL="400050" indent="-342900">
              <a:defRPr/>
            </a:pPr>
            <a:r>
              <a:rPr lang="en-US" altLang="en-US" sz="2000" b="1" dirty="0" smtClean="0">
                <a:latin typeface="Arial" panose="020B0604020202020204" pitchFamily="34" charset="0"/>
                <a:cs typeface="Arial" panose="020B0604020202020204" pitchFamily="34" charset="0"/>
              </a:rPr>
              <a:t>Norm-Referenced</a:t>
            </a:r>
          </a:p>
          <a:p>
            <a:pPr marL="971550" lvl="1" indent="-342900">
              <a:defRPr/>
            </a:pPr>
            <a:r>
              <a:rPr lang="en-US" altLang="en-US" sz="2000" dirty="0" smtClean="0">
                <a:latin typeface="Arial" panose="020B0604020202020204" pitchFamily="34" charset="0"/>
                <a:cs typeface="Arial" panose="020B0604020202020204" pitchFamily="34" charset="0"/>
              </a:rPr>
              <a:t>Total Number of Items:  20 (10 of which contribute to CR score)</a:t>
            </a:r>
          </a:p>
          <a:p>
            <a:pPr marL="400050" indent="-342900">
              <a:defRPr/>
            </a:pPr>
            <a:r>
              <a:rPr lang="en-US" altLang="en-US" sz="2000" b="1" dirty="0" smtClean="0">
                <a:latin typeface="Arial" panose="020B0604020202020204" pitchFamily="34" charset="0"/>
                <a:cs typeface="Arial" panose="020B0604020202020204" pitchFamily="34" charset="0"/>
              </a:rPr>
              <a:t>Embedded Field Test</a:t>
            </a:r>
          </a:p>
          <a:p>
            <a:pPr marL="971550" lvl="1" indent="-342900">
              <a:defRPr/>
            </a:pPr>
            <a:r>
              <a:rPr lang="en-US" altLang="en-US" sz="2000" dirty="0" smtClean="0">
                <a:latin typeface="Arial" panose="020B0604020202020204" pitchFamily="34" charset="0"/>
                <a:cs typeface="Arial" panose="020B0604020202020204" pitchFamily="34" charset="0"/>
              </a:rPr>
              <a:t>Total field test items:  6</a:t>
            </a:r>
          </a:p>
        </p:txBody>
      </p:sp>
      <p:sp>
        <p:nvSpPr>
          <p:cNvPr id="4" name="TextBox 3"/>
          <p:cNvSpPr txBox="1"/>
          <p:nvPr/>
        </p:nvSpPr>
        <p:spPr>
          <a:xfrm>
            <a:off x="5943600" y="5477701"/>
            <a:ext cx="2895600" cy="64611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US" b="1" dirty="0">
                <a:solidFill>
                  <a:srgbClr val="006600"/>
                </a:solidFill>
              </a:rPr>
              <a:t>Total number of items taken by each student:  60</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 y="0"/>
            <a:ext cx="1146673" cy="6858000"/>
          </a:xfrm>
          <a:prstGeom prst="rect">
            <a:avLst/>
          </a:prstGeom>
        </p:spPr>
      </p:pic>
      <p:sp>
        <p:nvSpPr>
          <p:cNvPr id="2" name="Slide Number Placeholder 1"/>
          <p:cNvSpPr>
            <a:spLocks noGrp="1"/>
          </p:cNvSpPr>
          <p:nvPr>
            <p:ph type="sldNum" sz="quarter" idx="12"/>
          </p:nvPr>
        </p:nvSpPr>
        <p:spPr/>
        <p:txBody>
          <a:bodyPr/>
          <a:lstStyle/>
          <a:p>
            <a:fld id="{CECF403F-3CAC-4E10-926C-BF56946F7694}" type="slidenum">
              <a:rPr lang="en-US" altLang="en-US" smtClean="0"/>
              <a:pPr/>
              <a:t>9</a:t>
            </a:fld>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EmailTo xmlns="http://schemas.microsoft.com/sharepoint/v3" xsi:nil="true"/>
    <EmailSender xmlns="http://schemas.microsoft.com/sharepoint/v3" xsi:nil="true"/>
    <EmailFrom xmlns="http://schemas.microsoft.com/sharepoint/v3" xsi:nil="true"/>
    <EmailSubject xmlns="http://schemas.microsoft.com/sharepoint/v3" xsi:nil="true"/>
    <EmailCc xmlns="http://schemas.microsoft.com/sharepoint/v3" xsi:nil="true"/>
  </documentManagement>
</p:properti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B785F8BB22792840B78575163D5FE68B" ma:contentTypeVersion="5" ma:contentTypeDescription="Create a new document." ma:contentTypeScope="" ma:versionID="f851b573a83977e7803df86be8c9bfae">
  <xsd:schema xmlns:xsd="http://www.w3.org/2001/XMLSchema" xmlns:p="http://schemas.microsoft.com/office/2006/metadata/properties" xmlns:ns1="http://schemas.microsoft.com/sharepoint/v3" targetNamespace="http://schemas.microsoft.com/office/2006/metadata/properties" ma:root="true" ma:fieldsID="2d9f53027e0e86f806c5f46fb149790f" ns1:_="">
    <xsd:import namespace="http://schemas.microsoft.com/sharepoint/v3"/>
    <xsd:element name="properties">
      <xsd:complexType>
        <xsd:sequence>
          <xsd:element name="documentManagement">
            <xsd:complexType>
              <xsd:all>
                <xsd:element ref="ns1:EmailSender" minOccurs="0"/>
                <xsd:element ref="ns1:EmailTo" minOccurs="0"/>
                <xsd:element ref="ns1:EmailCc" minOccurs="0"/>
                <xsd:element ref="ns1:EmailFrom" minOccurs="0"/>
                <xsd:element ref="ns1:EmailSubject"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EmailSender" ma:index="8" nillable="true" ma:displayName="E-Mail Sender" ma:hidden="true" ma:internalName="EmailSender">
      <xsd:simpleType>
        <xsd:restriction base="dms:Note"/>
      </xsd:simpleType>
    </xsd:element>
    <xsd:element name="EmailTo" ma:index="9" nillable="true" ma:displayName="E-Mail To" ma:hidden="true" ma:internalName="EmailTo">
      <xsd:simpleType>
        <xsd:restriction base="dms:Note"/>
      </xsd:simpleType>
    </xsd:element>
    <xsd:element name="EmailCc" ma:index="10" nillable="true" ma:displayName="E-Mail Cc" ma:hidden="true" ma:internalName="EmailCc">
      <xsd:simpleType>
        <xsd:restriction base="dms:Note"/>
      </xsd:simpleType>
    </xsd:element>
    <xsd:element name="EmailFrom" ma:index="11" nillable="true" ma:displayName="E-Mail From" ma:hidden="true" ma:internalName="EmailFrom">
      <xsd:simpleType>
        <xsd:restriction base="dms:Text"/>
      </xsd:simpleType>
    </xsd:element>
    <xsd:element name="EmailSubject" ma:index="12" nillable="true" ma:displayName="E-Mail Subject" ma:hidden="true" ma:internalName="EmailSubjec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2479F06-EF2A-4257-AF0D-7501F6384EBE}"/>
</file>

<file path=customXml/itemProps2.xml><?xml version="1.0" encoding="utf-8"?>
<ds:datastoreItem xmlns:ds="http://schemas.openxmlformats.org/officeDocument/2006/customXml" ds:itemID="{24A10BBE-AFFE-4A9C-A14C-F80829D933F3}"/>
</file>

<file path=customXml/itemProps3.xml><?xml version="1.0" encoding="utf-8"?>
<ds:datastoreItem xmlns:ds="http://schemas.openxmlformats.org/officeDocument/2006/customXml" ds:itemID="{74BDB2D5-F7D5-4301-9CDC-4BD51AF47C2F}"/>
</file>

<file path=customXml/itemProps4.xml><?xml version="1.0" encoding="utf-8"?>
<ds:datastoreItem xmlns:ds="http://schemas.openxmlformats.org/officeDocument/2006/customXml" ds:itemID="{1DD9B54E-8EA5-48C8-95D4-A228268880E2}"/>
</file>

<file path=docProps/app.xml><?xml version="1.0" encoding="utf-8"?>
<Properties xmlns="http://schemas.openxmlformats.org/officeDocument/2006/extended-properties" xmlns:vt="http://schemas.openxmlformats.org/officeDocument/2006/docPropsVTypes">
  <Template/>
  <TotalTime>14233</TotalTime>
  <Words>1584</Words>
  <Application>Microsoft Office PowerPoint</Application>
  <PresentationFormat>On-screen Show (4:3)</PresentationFormat>
  <Paragraphs>202</Paragraphs>
  <Slides>19</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ＭＳ Ｐゴシック</vt:lpstr>
      <vt:lpstr>Arial</vt:lpstr>
      <vt:lpstr>Calibri</vt:lpstr>
      <vt:lpstr>Calibri Light</vt:lpstr>
      <vt:lpstr>Verdana</vt:lpstr>
      <vt:lpstr>Wingdings</vt:lpstr>
      <vt:lpstr>Office Theme</vt:lpstr>
      <vt:lpstr>PowerPoint Presentation</vt:lpstr>
      <vt:lpstr>State Board Meeting Follow-Up</vt:lpstr>
      <vt:lpstr>Georgia Milestones: Unique Features</vt:lpstr>
      <vt:lpstr>Georgia Milestones: Unique Features</vt:lpstr>
      <vt:lpstr>Georgia Milestones: Unique Features</vt:lpstr>
      <vt:lpstr>Constructed Response: 3rd Grade Fractions</vt:lpstr>
      <vt:lpstr>Constructed Response: 3rd Grade ELA</vt:lpstr>
      <vt:lpstr>Georgia Milestones - Writing</vt:lpstr>
      <vt:lpstr>Georgia Milestones - ELA</vt:lpstr>
      <vt:lpstr>Georgia Milestones - Mathematics</vt:lpstr>
      <vt:lpstr>Georgia Milestones - Science</vt:lpstr>
      <vt:lpstr>Georgia Milestones – Social Studies</vt:lpstr>
      <vt:lpstr>Georgia Milestones</vt:lpstr>
      <vt:lpstr>SCCPSS Online Testing Schedule</vt:lpstr>
      <vt:lpstr>Transition to Georgia Milestones Resources</vt:lpstr>
      <vt:lpstr>Georgia Milestones Accommodations</vt:lpstr>
      <vt:lpstr>Georgia Milestones Calculator Policy</vt:lpstr>
      <vt:lpstr>Georgia Milestones Online Tools Available for All Students</vt:lpstr>
      <vt:lpstr>Questions</vt:lpstr>
    </vt:vector>
  </TitlesOfParts>
  <Company>Georgia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Melissa Fincher, Ph.D. Deputy Superintendent, Assessment &amp; Accountability mfincher@doe.k12.ga.us</dc:title>
  <dc:creator>GaDOE</dc:creator>
  <cp:lastModifiedBy>Drema Jackson</cp:lastModifiedBy>
  <cp:revision>974</cp:revision>
  <cp:lastPrinted>2014-09-16T17:54:44Z</cp:lastPrinted>
  <dcterms:created xsi:type="dcterms:W3CDTF">2012-12-05T14:28:18Z</dcterms:created>
  <dcterms:modified xsi:type="dcterms:W3CDTF">2014-09-25T16:46:52Z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5" name="ContentTypeId">
    <vt:lpwstr>0x010100B785F8BB22792840B78575163D5FE68B</vt:lpwstr>
  </property>
</Properties>
</file>